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480-3DCB-4E20-8616-7252FE509C0D}" type="datetimeFigureOut">
              <a:rPr lang="uk-UA" smtClean="0"/>
              <a:t>11.11.2020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CE0D-4BB5-4EAE-9CD6-4E3BC61CCA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5284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480-3DCB-4E20-8616-7252FE509C0D}" type="datetimeFigureOut">
              <a:rPr lang="uk-UA" smtClean="0"/>
              <a:t>11.11.2020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CE0D-4BB5-4EAE-9CD6-4E3BC61CCA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2333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480-3DCB-4E20-8616-7252FE509C0D}" type="datetimeFigureOut">
              <a:rPr lang="uk-UA" smtClean="0"/>
              <a:t>11.11.2020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CE0D-4BB5-4EAE-9CD6-4E3BC61CCA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6484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480-3DCB-4E20-8616-7252FE509C0D}" type="datetimeFigureOut">
              <a:rPr lang="uk-UA" smtClean="0"/>
              <a:t>11.11.2020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CE0D-4BB5-4EAE-9CD6-4E3BC61CCA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062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480-3DCB-4E20-8616-7252FE509C0D}" type="datetimeFigureOut">
              <a:rPr lang="uk-UA" smtClean="0"/>
              <a:t>11.11.2020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CE0D-4BB5-4EAE-9CD6-4E3BC61CCA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9444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480-3DCB-4E20-8616-7252FE509C0D}" type="datetimeFigureOut">
              <a:rPr lang="uk-UA" smtClean="0"/>
              <a:t>11.11.2020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CE0D-4BB5-4EAE-9CD6-4E3BC61CCA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6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480-3DCB-4E20-8616-7252FE509C0D}" type="datetimeFigureOut">
              <a:rPr lang="uk-UA" smtClean="0"/>
              <a:t>11.11.2020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CE0D-4BB5-4EAE-9CD6-4E3BC61CCA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9001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480-3DCB-4E20-8616-7252FE509C0D}" type="datetimeFigureOut">
              <a:rPr lang="uk-UA" smtClean="0"/>
              <a:t>11.11.2020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CE0D-4BB5-4EAE-9CD6-4E3BC61CCA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5605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480-3DCB-4E20-8616-7252FE509C0D}" type="datetimeFigureOut">
              <a:rPr lang="uk-UA" smtClean="0"/>
              <a:t>11.11.2020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CE0D-4BB5-4EAE-9CD6-4E3BC61CCA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058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480-3DCB-4E20-8616-7252FE509C0D}" type="datetimeFigureOut">
              <a:rPr lang="uk-UA" smtClean="0"/>
              <a:t>11.11.2020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CE0D-4BB5-4EAE-9CD6-4E3BC61CCA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2890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480-3DCB-4E20-8616-7252FE509C0D}" type="datetimeFigureOut">
              <a:rPr lang="uk-UA" smtClean="0"/>
              <a:t>11.11.2020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CE0D-4BB5-4EAE-9CD6-4E3BC61CCA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4737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DE480-3DCB-4E20-8616-7252FE509C0D}" type="datetimeFigureOut">
              <a:rPr lang="uk-UA" smtClean="0"/>
              <a:t>11.11.2020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BCE0D-4BB5-4EAE-9CD6-4E3BC61CCAC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8054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2271" y="157589"/>
            <a:ext cx="8888361" cy="1458605"/>
          </a:xfrm>
        </p:spPr>
        <p:txBody>
          <a:bodyPr/>
          <a:lstStyle/>
          <a:p>
            <a:r>
              <a:rPr lang="uk-UA" dirty="0" smtClean="0"/>
              <a:t>7 клас 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479755" y="1616194"/>
            <a:ext cx="9144000" cy="92914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Щоденні домашні обов’язки</a:t>
            </a:r>
            <a:endParaRPr lang="uk-UA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994" y="2197511"/>
            <a:ext cx="6987324" cy="466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03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747" y="346136"/>
            <a:ext cx="8125454" cy="755752"/>
          </a:xfrm>
        </p:spPr>
        <p:txBody>
          <a:bodyPr>
            <a:normAutofit/>
          </a:bodyPr>
          <a:lstStyle/>
          <a:p>
            <a:r>
              <a:rPr lang="uk-UA" sz="4000" dirty="0" smtClean="0"/>
              <a:t>Прочитайте та виконайте завдання</a:t>
            </a:r>
            <a:endParaRPr lang="uk-UA" sz="4000" dirty="0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7905" b="12552"/>
          <a:stretch/>
        </p:blipFill>
        <p:spPr>
          <a:xfrm>
            <a:off x="2006689" y="1101888"/>
            <a:ext cx="6547376" cy="575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9833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9</Words>
  <Application>Microsoft Office PowerPoint</Application>
  <PresentationFormat>Широкий екран</PresentationFormat>
  <Paragraphs>3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7 клас </vt:lpstr>
      <vt:lpstr>Прочитайте та виконайте завдання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клас </dc:title>
  <dc:creator>Natalia Oros</dc:creator>
  <cp:lastModifiedBy>Natalia Oros</cp:lastModifiedBy>
  <cp:revision>2</cp:revision>
  <dcterms:created xsi:type="dcterms:W3CDTF">2020-11-11T10:24:57Z</dcterms:created>
  <dcterms:modified xsi:type="dcterms:W3CDTF">2020-11-11T10:48:37Z</dcterms:modified>
</cp:coreProperties>
</file>