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6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91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F96DA-B4A1-4434-85B7-2BDFDB37FD8D}" type="datetimeFigureOut">
              <a:rPr lang="uk-UA" smtClean="0"/>
              <a:t>04.11.2020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8413F-EF6C-460B-B207-1148ABCCC03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94841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F96DA-B4A1-4434-85B7-2BDFDB37FD8D}" type="datetimeFigureOut">
              <a:rPr lang="uk-UA" smtClean="0"/>
              <a:t>04.11.2020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8413F-EF6C-460B-B207-1148ABCCC03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72917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F96DA-B4A1-4434-85B7-2BDFDB37FD8D}" type="datetimeFigureOut">
              <a:rPr lang="uk-UA" smtClean="0"/>
              <a:t>04.11.2020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8413F-EF6C-460B-B207-1148ABCCC03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697832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F96DA-B4A1-4434-85B7-2BDFDB37FD8D}" type="datetimeFigureOut">
              <a:rPr lang="uk-UA" smtClean="0"/>
              <a:t>04.11.2020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8413F-EF6C-460B-B207-1148ABCCC03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217067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F96DA-B4A1-4434-85B7-2BDFDB37FD8D}" type="datetimeFigureOut">
              <a:rPr lang="uk-UA" smtClean="0"/>
              <a:t>04.11.2020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8413F-EF6C-460B-B207-1148ABCCC03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31388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F96DA-B4A1-4434-85B7-2BDFDB37FD8D}" type="datetimeFigureOut">
              <a:rPr lang="uk-UA" smtClean="0"/>
              <a:t>04.11.2020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8413F-EF6C-460B-B207-1148ABCCC03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99874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F96DA-B4A1-4434-85B7-2BDFDB37FD8D}" type="datetimeFigureOut">
              <a:rPr lang="uk-UA" smtClean="0"/>
              <a:t>04.11.2020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8413F-EF6C-460B-B207-1148ABCCC03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42338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F96DA-B4A1-4434-85B7-2BDFDB37FD8D}" type="datetimeFigureOut">
              <a:rPr lang="uk-UA" smtClean="0"/>
              <a:t>04.11.2020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8413F-EF6C-460B-B207-1148ABCCC03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643417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F96DA-B4A1-4434-85B7-2BDFDB37FD8D}" type="datetimeFigureOut">
              <a:rPr lang="uk-UA" smtClean="0"/>
              <a:t>04.11.2020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8413F-EF6C-460B-B207-1148ABCCC03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83493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F96DA-B4A1-4434-85B7-2BDFDB37FD8D}" type="datetimeFigureOut">
              <a:rPr lang="uk-UA" smtClean="0"/>
              <a:t>04.11.2020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8413F-EF6C-460B-B207-1148ABCCC03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32449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F96DA-B4A1-4434-85B7-2BDFDB37FD8D}" type="datetimeFigureOut">
              <a:rPr lang="uk-UA" smtClean="0"/>
              <a:t>04.11.2020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8413F-EF6C-460B-B207-1148ABCCC03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543275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6F96DA-B4A1-4434-85B7-2BDFDB37FD8D}" type="datetimeFigureOut">
              <a:rPr lang="uk-UA" smtClean="0"/>
              <a:t>04.11.2020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8413F-EF6C-460B-B207-1148ABCCC03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72306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6146" name="Picture 2" descr="youth culture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117"/>
          <a:stretch/>
        </p:blipFill>
        <p:spPr bwMode="auto">
          <a:xfrm>
            <a:off x="929148" y="494710"/>
            <a:ext cx="10353368" cy="5670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383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026" name="Picture 2" descr="The term “culture” can be &#10;defined as language, dress, &#10;beliefs, manners and tastes in &#10;food or music of a particular &#10;gro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3110" y="523631"/>
            <a:ext cx="9719187" cy="5751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27034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Mod &#10;s There was the development of music and &#10;fashion industries with the orientation to the &#10;youth market. New groups of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135" y="516195"/>
            <a:ext cx="8362336" cy="5633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50204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 i p p i e s &#10;These young people usually had long hair &#10;and wore second-hand clothes. They liked &#10;to say, “Make love, not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169" y="634181"/>
            <a:ext cx="9556954" cy="5574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28883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5057" y="316636"/>
            <a:ext cx="8323314" cy="6249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8804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Rappers &#10;As a large number of teens today watch music &#10;videos, these influence their minds. Teens watch &#10;cool RRaappppeerr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6414" y="1088154"/>
            <a:ext cx="9023715" cy="5150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23056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Goths Goths is a subculture that appeared &#10;in the late 70-ies of XX century in the &#10;Britain. Main components Gothic is &#10;fa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5342" y="645701"/>
            <a:ext cx="8716297" cy="5710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544733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0</Words>
  <Application>Microsoft Office PowerPoint</Application>
  <PresentationFormat>Широкий екран</PresentationFormat>
  <Paragraphs>0</Paragraphs>
  <Slides>7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Natalia Oros</dc:creator>
  <cp:lastModifiedBy>Natalia Oros</cp:lastModifiedBy>
  <cp:revision>1</cp:revision>
  <dcterms:created xsi:type="dcterms:W3CDTF">2020-11-04T18:25:05Z</dcterms:created>
  <dcterms:modified xsi:type="dcterms:W3CDTF">2020-11-04T18:31:33Z</dcterms:modified>
</cp:coreProperties>
</file>