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662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2131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987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779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1879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674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8335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2140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377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169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651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FA24B-DF42-4272-87B0-3051E6F42B8A}" type="datetimeFigureOut">
              <a:rPr lang="uk-UA" smtClean="0"/>
              <a:t>06.11.2020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5EBA1-AC4F-4B9B-B7B4-6FA992285A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4803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5290" y="325951"/>
            <a:ext cx="9144000" cy="927663"/>
          </a:xfrm>
        </p:spPr>
        <p:txBody>
          <a:bodyPr/>
          <a:lstStyle/>
          <a:p>
            <a:r>
              <a:rPr lang="uk-UA" dirty="0" smtClean="0"/>
              <a:t>2 клас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987" y="1574391"/>
            <a:ext cx="6975987" cy="523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92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50" y="260547"/>
            <a:ext cx="4919256" cy="1325563"/>
          </a:xfrm>
        </p:spPr>
        <p:txBody>
          <a:bodyPr>
            <a:normAutofit fontScale="90000"/>
          </a:bodyPr>
          <a:lstStyle/>
          <a:p>
            <a:r>
              <a:rPr lang="uk-UA" sz="3600" dirty="0" smtClean="0"/>
              <a:t>1. Прослухай та подивись. </a:t>
            </a:r>
            <a:br>
              <a:rPr lang="uk-UA" sz="3600" dirty="0" smtClean="0"/>
            </a:br>
            <a:r>
              <a:rPr lang="uk-UA" sz="3600" dirty="0" smtClean="0"/>
              <a:t>Потім послухай та скажи слова.</a:t>
            </a:r>
            <a:endParaRPr lang="uk-UA" sz="3600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04"/>
          <a:stretch/>
        </p:blipFill>
        <p:spPr>
          <a:xfrm>
            <a:off x="4970206" y="0"/>
            <a:ext cx="7221793" cy="6858000"/>
          </a:xfrm>
        </p:spPr>
      </p:pic>
      <p:pic>
        <p:nvPicPr>
          <p:cNvPr id="6" name="02_CD2-Tr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316" y="58526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3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5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0155"/>
            <a:ext cx="4085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2. Послухай та заспівай.</a:t>
            </a: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75583"/>
          <a:stretch/>
        </p:blipFill>
        <p:spPr>
          <a:xfrm>
            <a:off x="3966554" y="870155"/>
            <a:ext cx="8018969" cy="2820333"/>
          </a:xfrm>
          <a:prstGeom prst="rect">
            <a:avLst/>
          </a:prstGeom>
        </p:spPr>
      </p:pic>
      <p:pic>
        <p:nvPicPr>
          <p:cNvPr id="5" name="03_CD2-Tr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10813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" y="2882771"/>
            <a:ext cx="2920181" cy="671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29496" y="2882769"/>
            <a:ext cx="3288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3. Запитай та відповіси.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7174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20</Words>
  <Application>Microsoft Office PowerPoint</Application>
  <PresentationFormat>Широкий екран</PresentationFormat>
  <Paragraphs>4</Paragraphs>
  <Slides>3</Slides>
  <Notes>0</Notes>
  <HiddenSlides>0</HiddenSlides>
  <MMClips>2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2 клас</vt:lpstr>
      <vt:lpstr>1. Прослухай та подивись.  Потім послухай та скажи слова.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клас</dc:title>
  <dc:creator>Natalia Oros</dc:creator>
  <cp:lastModifiedBy>Natalia Oros</cp:lastModifiedBy>
  <cp:revision>4</cp:revision>
  <dcterms:created xsi:type="dcterms:W3CDTF">2020-11-06T10:49:46Z</dcterms:created>
  <dcterms:modified xsi:type="dcterms:W3CDTF">2020-11-06T11:19:44Z</dcterms:modified>
</cp:coreProperties>
</file>