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52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28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367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265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42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72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83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35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660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12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033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00F53-1051-46D6-830D-FBCA81C4973B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C639B-9E94-4671-B1D7-E3BFA6A6E2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80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910" y="1122363"/>
            <a:ext cx="9842090" cy="2387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4 </a:t>
            </a:r>
            <a:r>
              <a:rPr lang="uk-UA" sz="4000" dirty="0" smtClean="0"/>
              <a:t>клас</a:t>
            </a:r>
            <a:br>
              <a:rPr lang="uk-UA" sz="4000" dirty="0" smtClean="0"/>
            </a:br>
            <a:r>
              <a:rPr lang="uk-UA" sz="4000" dirty="0" smtClean="0"/>
              <a:t>Мої захоплення та захоплення моїх друзів</a:t>
            </a:r>
            <a:br>
              <a:rPr lang="uk-UA" sz="4000" dirty="0" smtClean="0"/>
            </a:br>
            <a:r>
              <a:rPr lang="uk-UA" sz="4000" dirty="0" smtClean="0"/>
              <a:t>Перейдіть за посиланням та перегляньте відео-урок. </a:t>
            </a:r>
            <a:endParaRPr lang="uk-UA" sz="4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50774"/>
            <a:ext cx="9144000" cy="907026"/>
          </a:xfrm>
        </p:spPr>
        <p:txBody>
          <a:bodyPr/>
          <a:lstStyle/>
          <a:p>
            <a:r>
              <a:rPr lang="en-US" dirty="0" smtClean="0"/>
              <a:t>https://www.youtube.com/watch?v=HWTH6zkHUSI</a:t>
            </a:r>
            <a:endParaRPr lang="uk-UA" dirty="0"/>
          </a:p>
        </p:txBody>
      </p:sp>
      <p:pic>
        <p:nvPicPr>
          <p:cNvPr id="1026" name="Picture 2" descr="What are your offline hobbies? - C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098" y="4885227"/>
            <a:ext cx="5185902" cy="197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7442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4 клас Мої захоплення та захоплення моїх друзів Перейдіть за посиланням та перегляньте відео-урок.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клас Мої захоплення та захоплення моїх друзів Перейдіть за посиланням та перегляньте відео-урок. </dc:title>
  <dc:creator>Natalia Oros</dc:creator>
  <cp:lastModifiedBy>Natalia Oros</cp:lastModifiedBy>
  <cp:revision>2</cp:revision>
  <dcterms:created xsi:type="dcterms:W3CDTF">2020-11-05T09:22:49Z</dcterms:created>
  <dcterms:modified xsi:type="dcterms:W3CDTF">2020-11-05T09:32:42Z</dcterms:modified>
</cp:coreProperties>
</file>