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458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648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862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247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698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749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572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960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8414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14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429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1FB28-4FCE-453C-A1C3-35A1A768BF2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CD35C-641F-4E05-8113-F9108E2A148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292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5 клас</a:t>
            </a:r>
            <a:br>
              <a:rPr lang="uk-UA" sz="3600" dirty="0" smtClean="0"/>
            </a:br>
            <a:r>
              <a:rPr lang="uk-UA" sz="3600" dirty="0" smtClean="0"/>
              <a:t>Професії членів родини</a:t>
            </a:r>
            <a:endParaRPr lang="uk-UA" sz="36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 flipH="1">
            <a:off x="10667999" y="521208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125"/>
            <a:ext cx="121920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1511"/>
          </a:xfrm>
        </p:spPr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br>
              <a:rPr lang="uk-UA" dirty="0" smtClean="0"/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https://www.youtube.com/watch?v=cyy6sLTFKHc</a:t>
            </a:r>
            <a:endParaRPr lang="uk-UA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125"/>
            <a:ext cx="121920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07465"/>
          </a:xfrm>
        </p:spPr>
        <p:txBody>
          <a:bodyPr/>
          <a:lstStyle/>
          <a:p>
            <a:r>
              <a:rPr lang="uk-UA" dirty="0" smtClean="0"/>
              <a:t>Перейдіть за посиланням та перегляньте відео.</a:t>
            </a:r>
            <a:br>
              <a:rPr lang="uk-UA" dirty="0" smtClean="0"/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https://www.youtube.com/watch?v=JwjR5s9W-Kg</a:t>
            </a:r>
            <a:endParaRPr lang="uk-UA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125"/>
            <a:ext cx="121920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43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15</Words>
  <Application>Microsoft Office PowerPoint</Application>
  <PresentationFormat>Широкий екран</PresentationFormat>
  <Paragraphs>3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5 клас Професії членів родини</vt:lpstr>
      <vt:lpstr>Перейдіть за посиланням та перегляньте відео https://www.youtube.com/watch?v=cyy6sLTFKHc</vt:lpstr>
      <vt:lpstr>Перейдіть за посиланням та перегляньте відео. https://www.youtube.com/watch?v=JwjR5s9W-Kg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4</cp:revision>
  <dcterms:created xsi:type="dcterms:W3CDTF">2020-11-05T09:34:27Z</dcterms:created>
  <dcterms:modified xsi:type="dcterms:W3CDTF">2020-11-05T11:03:51Z</dcterms:modified>
</cp:coreProperties>
</file>