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FF00"/>
    <a:srgbClr val="FF9966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93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A7EA8-F634-41C3-B344-8B9AB3D93644}" type="datetimeFigureOut">
              <a:rPr lang="es-ES" smtClean="0"/>
              <a:pPr/>
              <a:t>09/11/2020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228BB-B97E-40D0-A88C-B805D45EA82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2341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7CBAF020-1518-4E6B-9731-4551FED77955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C88753D-48AC-48AE-B243-81E28D1CF17C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24C16BB9-94E6-40A7-A7F8-0BCF57E8E0F8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8BD9BB59-EAF5-483B-A945-D3067A637D00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B1B2B2B9-2B86-4247-87C1-B38047E59096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A224C0B3-B63B-4BB7-9B79-6DC901383D59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01FF10FC-6ED3-4FDC-8D93-61329FF30EC2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A05A6AAF-D554-4777-806E-9B95D4E975CE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8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A0B4DC17-A572-4359-A575-9CC89B2BDDBD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9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5663F908-4836-4579-858C-3BE3661F7866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10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7C8BE958-5FC8-4A91-BCCE-89C726971B98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11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04347F3A-F0E1-496B-A047-920A27ECA4A3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12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F22F9994-F2B4-403E-853A-2EB2B8A689F0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18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19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20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21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22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Bradley Hand ITC" pitchFamily="66" charset="0"/>
              </a:defRPr>
            </a:lvl9pPr>
          </a:lstStyle>
          <a:p>
            <a:pPr eaLnBrk="1" hangingPunct="1"/>
            <a:fld id="{953A9F32-A2E8-4EDA-BCFA-13CA5A88658B}" type="slidenum">
              <a:rPr lang="en-US">
                <a:solidFill>
                  <a:srgbClr val="000000"/>
                </a:solidFill>
                <a:latin typeface="Arial" charset="0"/>
              </a:rPr>
              <a:pPr eaLnBrk="1" hangingPunct="1"/>
              <a:t>28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91A80-A7B6-46B3-91CB-DA122FB960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8721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6B4ED-16DE-42E3-8869-BEDAEA73D88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07022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B5F64-FDE7-4237-B3A4-EF3AA30045A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5635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C1BF6-330E-4138-B3D3-F80A526D371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79152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96ED5-C53A-496B-AE8F-F8AF97059C0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927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6DC1E-C42D-42C6-AAB8-71276575482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36983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F075E-929F-48A6-8675-DF4D09D70FA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7108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AA4AD-0A18-47C6-9C28-430175F9AE8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5074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D5907-0B96-4D9D-9B3B-FD73FCD4E22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92114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91C7-795F-4C63-A8C1-3A23B9B1FBD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3941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3D033-65D3-4E72-957B-E50642AA56F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94342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9896E-E396-49A1-A804-C71BD20D98F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2272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s-E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BD6B6654-1298-40EF-9CAF-C21CC41F4A72}" type="slidenum">
              <a:rPr lang="es-ES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113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4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7" Type="http://schemas.microsoft.com/office/2007/relationships/hdphoto" Target="../media/hdphoto1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2.png"/><Relationship Id="rId4" Type="http://schemas.openxmlformats.org/officeDocument/2006/relationships/audio" Target="../media/audio15.wav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2.png"/><Relationship Id="rId4" Type="http://schemas.openxmlformats.org/officeDocument/2006/relationships/audio" Target="../media/audio15.wav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2.png"/><Relationship Id="rId4" Type="http://schemas.openxmlformats.org/officeDocument/2006/relationships/audio" Target="../media/audio15.wav"/><Relationship Id="rId9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microsoft.com/office/2007/relationships/hdphoto" Target="../media/hdphoto7.wdp"/><Relationship Id="rId4" Type="http://schemas.openxmlformats.org/officeDocument/2006/relationships/audio" Target="../media/audio15.wav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microsoft.com/office/2007/relationships/hdphoto" Target="../media/hdphoto8.wdp"/><Relationship Id="rId4" Type="http://schemas.openxmlformats.org/officeDocument/2006/relationships/audio" Target="../media/audio15.wav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12" Type="http://schemas.microsoft.com/office/2007/relationships/hdphoto" Target="../media/hdphoto10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2.png"/><Relationship Id="rId5" Type="http://schemas.openxmlformats.org/officeDocument/2006/relationships/image" Target="../media/image24.jpeg"/><Relationship Id="rId10" Type="http://schemas.microsoft.com/office/2007/relationships/hdphoto" Target="../media/hdphoto9.wdp"/><Relationship Id="rId4" Type="http://schemas.openxmlformats.org/officeDocument/2006/relationships/audio" Target="../media/audio15.wav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5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12" Type="http://schemas.microsoft.com/office/2007/relationships/hdphoto" Target="../media/hdphoto12.wdp"/><Relationship Id="rId2" Type="http://schemas.openxmlformats.org/officeDocument/2006/relationships/notesSlide" Target="../notesSlides/notesSlide21.xml"/><Relationship Id="rId16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4.jpeg"/><Relationship Id="rId15" Type="http://schemas.openxmlformats.org/officeDocument/2006/relationships/image" Target="../media/image36.png"/><Relationship Id="rId10" Type="http://schemas.microsoft.com/office/2007/relationships/hdphoto" Target="../media/hdphoto11.wdp"/><Relationship Id="rId4" Type="http://schemas.openxmlformats.org/officeDocument/2006/relationships/audio" Target="../media/audio15.wav"/><Relationship Id="rId9" Type="http://schemas.openxmlformats.org/officeDocument/2006/relationships/image" Target="../media/image33.png"/><Relationship Id="rId14" Type="http://schemas.microsoft.com/office/2007/relationships/hdphoto" Target="../media/hdphoto1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5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12" Type="http://schemas.microsoft.com/office/2007/relationships/hdphoto" Target="../media/hdphoto12.wdp"/><Relationship Id="rId2" Type="http://schemas.openxmlformats.org/officeDocument/2006/relationships/notesSlide" Target="../notesSlides/notesSlide22.xml"/><Relationship Id="rId16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4.jpeg"/><Relationship Id="rId15" Type="http://schemas.openxmlformats.org/officeDocument/2006/relationships/image" Target="../media/image36.png"/><Relationship Id="rId10" Type="http://schemas.microsoft.com/office/2007/relationships/hdphoto" Target="../media/hdphoto11.wdp"/><Relationship Id="rId4" Type="http://schemas.openxmlformats.org/officeDocument/2006/relationships/audio" Target="../media/audio15.wav"/><Relationship Id="rId9" Type="http://schemas.openxmlformats.org/officeDocument/2006/relationships/image" Target="../media/image33.png"/><Relationship Id="rId14" Type="http://schemas.microsoft.com/office/2007/relationships/hdphoto" Target="../media/hdphoto1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5.png"/><Relationship Id="rId3" Type="http://schemas.openxmlformats.org/officeDocument/2006/relationships/audio" Target="../media/audio15.wav"/><Relationship Id="rId7" Type="http://schemas.microsoft.com/office/2007/relationships/hdphoto" Target="../media/hdphoto6.wdp"/><Relationship Id="rId12" Type="http://schemas.microsoft.com/office/2007/relationships/hdphoto" Target="../media/hdphoto12.wdp"/><Relationship Id="rId2" Type="http://schemas.openxmlformats.org/officeDocument/2006/relationships/notesSlide" Target="../notesSlides/notesSlide23.xml"/><Relationship Id="rId16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4.jpeg"/><Relationship Id="rId15" Type="http://schemas.openxmlformats.org/officeDocument/2006/relationships/image" Target="../media/image36.png"/><Relationship Id="rId10" Type="http://schemas.microsoft.com/office/2007/relationships/hdphoto" Target="../media/hdphoto11.wdp"/><Relationship Id="rId4" Type="http://schemas.openxmlformats.org/officeDocument/2006/relationships/audio" Target="../media/audio14.wav"/><Relationship Id="rId9" Type="http://schemas.openxmlformats.org/officeDocument/2006/relationships/image" Target="../media/image33.png"/><Relationship Id="rId14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5.png"/><Relationship Id="rId3" Type="http://schemas.openxmlformats.org/officeDocument/2006/relationships/audio" Target="../media/audio15.wav"/><Relationship Id="rId7" Type="http://schemas.microsoft.com/office/2007/relationships/hdphoto" Target="../media/hdphoto6.wdp"/><Relationship Id="rId12" Type="http://schemas.microsoft.com/office/2007/relationships/hdphoto" Target="../media/hdphoto12.wdp"/><Relationship Id="rId2" Type="http://schemas.openxmlformats.org/officeDocument/2006/relationships/notesSlide" Target="../notesSlides/notesSlide24.xml"/><Relationship Id="rId16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4.jpeg"/><Relationship Id="rId15" Type="http://schemas.openxmlformats.org/officeDocument/2006/relationships/image" Target="../media/image36.png"/><Relationship Id="rId10" Type="http://schemas.microsoft.com/office/2007/relationships/hdphoto" Target="../media/hdphoto11.wdp"/><Relationship Id="rId4" Type="http://schemas.openxmlformats.org/officeDocument/2006/relationships/audio" Target="../media/audio14.wav"/><Relationship Id="rId9" Type="http://schemas.openxmlformats.org/officeDocument/2006/relationships/image" Target="../media/image33.png"/><Relationship Id="rId14" Type="http://schemas.microsoft.com/office/2007/relationships/hdphoto" Target="../media/hdphoto13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9.png"/><Relationship Id="rId3" Type="http://schemas.openxmlformats.org/officeDocument/2006/relationships/audio" Target="../media/audio15.wav"/><Relationship Id="rId7" Type="http://schemas.microsoft.com/office/2007/relationships/hdphoto" Target="../media/hdphoto6.wdp"/><Relationship Id="rId12" Type="http://schemas.microsoft.com/office/2007/relationships/hdphoto" Target="../media/hdphoto1.wdp"/><Relationship Id="rId2" Type="http://schemas.openxmlformats.org/officeDocument/2006/relationships/notesSlide" Target="../notesSlides/notesSlide25.xml"/><Relationship Id="rId16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8.png"/><Relationship Id="rId5" Type="http://schemas.openxmlformats.org/officeDocument/2006/relationships/image" Target="../media/image24.jpeg"/><Relationship Id="rId15" Type="http://schemas.openxmlformats.org/officeDocument/2006/relationships/image" Target="../media/image40.png"/><Relationship Id="rId10" Type="http://schemas.microsoft.com/office/2007/relationships/hdphoto" Target="../media/hdphoto15.wdp"/><Relationship Id="rId4" Type="http://schemas.openxmlformats.org/officeDocument/2006/relationships/audio" Target="../media/audio14.wav"/><Relationship Id="rId9" Type="http://schemas.openxmlformats.org/officeDocument/2006/relationships/image" Target="../media/image37.png"/><Relationship Id="rId14" Type="http://schemas.microsoft.com/office/2007/relationships/hdphoto" Target="../media/hdphoto16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41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12" Type="http://schemas.microsoft.com/office/2007/relationships/hdphoto" Target="../media/hdphoto1.wdp"/><Relationship Id="rId2" Type="http://schemas.openxmlformats.org/officeDocument/2006/relationships/notesSlide" Target="../notesSlides/notesSlide26.xml"/><Relationship Id="rId16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8.png"/><Relationship Id="rId5" Type="http://schemas.openxmlformats.org/officeDocument/2006/relationships/image" Target="../media/image24.jpeg"/><Relationship Id="rId15" Type="http://schemas.openxmlformats.org/officeDocument/2006/relationships/image" Target="../media/image40.png"/><Relationship Id="rId10" Type="http://schemas.microsoft.com/office/2007/relationships/hdphoto" Target="../media/hdphoto15.wdp"/><Relationship Id="rId4" Type="http://schemas.openxmlformats.org/officeDocument/2006/relationships/audio" Target="../media/audio15.wav"/><Relationship Id="rId9" Type="http://schemas.openxmlformats.org/officeDocument/2006/relationships/image" Target="../media/image37.png"/><Relationship Id="rId14" Type="http://schemas.microsoft.com/office/2007/relationships/hdphoto" Target="../media/hdphoto16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41.png"/><Relationship Id="rId3" Type="http://schemas.openxmlformats.org/officeDocument/2006/relationships/audio" Target="../media/audio14.wav"/><Relationship Id="rId7" Type="http://schemas.microsoft.com/office/2007/relationships/hdphoto" Target="../media/hdphoto6.wdp"/><Relationship Id="rId12" Type="http://schemas.microsoft.com/office/2007/relationships/hdphoto" Target="../media/hdphoto1.wdp"/><Relationship Id="rId2" Type="http://schemas.openxmlformats.org/officeDocument/2006/relationships/notesSlide" Target="../notesSlides/notesSlide27.xml"/><Relationship Id="rId16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8.png"/><Relationship Id="rId5" Type="http://schemas.openxmlformats.org/officeDocument/2006/relationships/image" Target="../media/image24.jpeg"/><Relationship Id="rId15" Type="http://schemas.openxmlformats.org/officeDocument/2006/relationships/image" Target="../media/image40.png"/><Relationship Id="rId10" Type="http://schemas.microsoft.com/office/2007/relationships/hdphoto" Target="../media/hdphoto15.wdp"/><Relationship Id="rId4" Type="http://schemas.openxmlformats.org/officeDocument/2006/relationships/audio" Target="../media/audio15.wav"/><Relationship Id="rId9" Type="http://schemas.openxmlformats.org/officeDocument/2006/relationships/image" Target="../media/image37.png"/><Relationship Id="rId14" Type="http://schemas.microsoft.com/office/2007/relationships/hdphoto" Target="../media/hdphoto1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89588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0" descr="Sali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75" y="5661025"/>
            <a:ext cx="752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/>
          <p:cNvGrpSpPr>
            <a:grpSpLocks/>
          </p:cNvGrpSpPr>
          <p:nvPr/>
        </p:nvGrpSpPr>
        <p:grpSpPr bwMode="auto">
          <a:xfrm rot="-467084">
            <a:off x="3630613" y="2355850"/>
            <a:ext cx="4454525" cy="1165225"/>
            <a:chOff x="858" y="904"/>
            <a:chExt cx="3841" cy="966"/>
          </a:xfrm>
        </p:grpSpPr>
        <p:sp>
          <p:nvSpPr>
            <p:cNvPr id="2065" name="Freeform 13"/>
            <p:cNvSpPr>
              <a:spLocks noEditPoints="1"/>
            </p:cNvSpPr>
            <p:nvPr/>
          </p:nvSpPr>
          <p:spPr bwMode="auto">
            <a:xfrm rot="-246001">
              <a:off x="858" y="1263"/>
              <a:ext cx="657" cy="607"/>
            </a:xfrm>
            <a:custGeom>
              <a:avLst/>
              <a:gdLst>
                <a:gd name="T0" fmla="*/ 1082 w 553"/>
                <a:gd name="T1" fmla="*/ 343 h 543"/>
                <a:gd name="T2" fmla="*/ 1006 w 553"/>
                <a:gd name="T3" fmla="*/ 199 h 543"/>
                <a:gd name="T4" fmla="*/ 990 w 553"/>
                <a:gd name="T5" fmla="*/ 84 h 543"/>
                <a:gd name="T6" fmla="*/ 983 w 553"/>
                <a:gd name="T7" fmla="*/ 17 h 543"/>
                <a:gd name="T8" fmla="*/ 917 w 553"/>
                <a:gd name="T9" fmla="*/ 32 h 543"/>
                <a:gd name="T10" fmla="*/ 871 w 553"/>
                <a:gd name="T11" fmla="*/ 59 h 543"/>
                <a:gd name="T12" fmla="*/ 917 w 553"/>
                <a:gd name="T13" fmla="*/ 263 h 543"/>
                <a:gd name="T14" fmla="*/ 921 w 553"/>
                <a:gd name="T15" fmla="*/ 353 h 543"/>
                <a:gd name="T16" fmla="*/ 602 w 553"/>
                <a:gd name="T17" fmla="*/ 369 h 543"/>
                <a:gd name="T18" fmla="*/ 524 w 553"/>
                <a:gd name="T19" fmla="*/ 369 h 543"/>
                <a:gd name="T20" fmla="*/ 365 w 553"/>
                <a:gd name="T21" fmla="*/ 367 h 543"/>
                <a:gd name="T22" fmla="*/ 320 w 553"/>
                <a:gd name="T23" fmla="*/ 367 h 543"/>
                <a:gd name="T24" fmla="*/ 177 w 553"/>
                <a:gd name="T25" fmla="*/ 367 h 543"/>
                <a:gd name="T26" fmla="*/ 159 w 553"/>
                <a:gd name="T27" fmla="*/ 286 h 543"/>
                <a:gd name="T28" fmla="*/ 163 w 553"/>
                <a:gd name="T29" fmla="*/ 158 h 543"/>
                <a:gd name="T30" fmla="*/ 151 w 553"/>
                <a:gd name="T31" fmla="*/ 107 h 543"/>
                <a:gd name="T32" fmla="*/ 163 w 553"/>
                <a:gd name="T33" fmla="*/ 63 h 543"/>
                <a:gd name="T34" fmla="*/ 106 w 553"/>
                <a:gd name="T35" fmla="*/ 0 h 543"/>
                <a:gd name="T36" fmla="*/ 74 w 553"/>
                <a:gd name="T37" fmla="*/ 158 h 543"/>
                <a:gd name="T38" fmla="*/ 57 w 553"/>
                <a:gd name="T39" fmla="*/ 263 h 543"/>
                <a:gd name="T40" fmla="*/ 40 w 553"/>
                <a:gd name="T41" fmla="*/ 367 h 543"/>
                <a:gd name="T42" fmla="*/ 40 w 553"/>
                <a:gd name="T43" fmla="*/ 473 h 543"/>
                <a:gd name="T44" fmla="*/ 57 w 553"/>
                <a:gd name="T45" fmla="*/ 679 h 543"/>
                <a:gd name="T46" fmla="*/ 51 w 553"/>
                <a:gd name="T47" fmla="*/ 733 h 543"/>
                <a:gd name="T48" fmla="*/ 118 w 553"/>
                <a:gd name="T49" fmla="*/ 865 h 543"/>
                <a:gd name="T50" fmla="*/ 118 w 553"/>
                <a:gd name="T51" fmla="*/ 798 h 543"/>
                <a:gd name="T52" fmla="*/ 106 w 553"/>
                <a:gd name="T53" fmla="*/ 635 h 543"/>
                <a:gd name="T54" fmla="*/ 125 w 553"/>
                <a:gd name="T55" fmla="*/ 476 h 543"/>
                <a:gd name="T56" fmla="*/ 230 w 553"/>
                <a:gd name="T57" fmla="*/ 426 h 543"/>
                <a:gd name="T58" fmla="*/ 293 w 553"/>
                <a:gd name="T59" fmla="*/ 431 h 543"/>
                <a:gd name="T60" fmla="*/ 404 w 553"/>
                <a:gd name="T61" fmla="*/ 439 h 543"/>
                <a:gd name="T62" fmla="*/ 479 w 553"/>
                <a:gd name="T63" fmla="*/ 414 h 543"/>
                <a:gd name="T64" fmla="*/ 555 w 553"/>
                <a:gd name="T65" fmla="*/ 414 h 543"/>
                <a:gd name="T66" fmla="*/ 759 w 553"/>
                <a:gd name="T67" fmla="*/ 401 h 543"/>
                <a:gd name="T68" fmla="*/ 849 w 553"/>
                <a:gd name="T69" fmla="*/ 399 h 543"/>
                <a:gd name="T70" fmla="*/ 903 w 553"/>
                <a:gd name="T71" fmla="*/ 439 h 543"/>
                <a:gd name="T72" fmla="*/ 893 w 553"/>
                <a:gd name="T73" fmla="*/ 605 h 543"/>
                <a:gd name="T74" fmla="*/ 889 w 553"/>
                <a:gd name="T75" fmla="*/ 740 h 543"/>
                <a:gd name="T76" fmla="*/ 893 w 553"/>
                <a:gd name="T77" fmla="*/ 806 h 543"/>
                <a:gd name="T78" fmla="*/ 929 w 553"/>
                <a:gd name="T79" fmla="*/ 930 h 543"/>
                <a:gd name="T80" fmla="*/ 948 w 553"/>
                <a:gd name="T81" fmla="*/ 912 h 543"/>
                <a:gd name="T82" fmla="*/ 948 w 553"/>
                <a:gd name="T83" fmla="*/ 827 h 543"/>
                <a:gd name="T84" fmla="*/ 966 w 553"/>
                <a:gd name="T85" fmla="*/ 710 h 543"/>
                <a:gd name="T86" fmla="*/ 966 w 553"/>
                <a:gd name="T87" fmla="*/ 592 h 543"/>
                <a:gd name="T88" fmla="*/ 978 w 553"/>
                <a:gd name="T89" fmla="*/ 521 h 543"/>
                <a:gd name="T90" fmla="*/ 966 w 553"/>
                <a:gd name="T91" fmla="*/ 473 h 543"/>
                <a:gd name="T92" fmla="*/ 1022 w 553"/>
                <a:gd name="T93" fmla="*/ 376 h 543"/>
                <a:gd name="T94" fmla="*/ 1162 w 553"/>
                <a:gd name="T95" fmla="*/ 369 h 543"/>
                <a:gd name="T96" fmla="*/ 1214 w 553"/>
                <a:gd name="T97" fmla="*/ 329 h 543"/>
                <a:gd name="T98" fmla="*/ 1263 w 553"/>
                <a:gd name="T99" fmla="*/ 341 h 5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3"/>
                <a:gd name="T151" fmla="*/ 0 h 543"/>
                <a:gd name="T152" fmla="*/ 553 w 553"/>
                <a:gd name="T153" fmla="*/ 543 h 5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3" h="543">
                  <a:moveTo>
                    <a:pt x="513" y="188"/>
                  </a:moveTo>
                  <a:lnTo>
                    <a:pt x="503" y="190"/>
                  </a:lnTo>
                  <a:lnTo>
                    <a:pt x="489" y="188"/>
                  </a:lnTo>
                  <a:lnTo>
                    <a:pt x="458" y="197"/>
                  </a:lnTo>
                  <a:lnTo>
                    <a:pt x="442" y="197"/>
                  </a:lnTo>
                  <a:lnTo>
                    <a:pt x="420" y="202"/>
                  </a:lnTo>
                  <a:lnTo>
                    <a:pt x="425" y="128"/>
                  </a:lnTo>
                  <a:lnTo>
                    <a:pt x="425" y="114"/>
                  </a:lnTo>
                  <a:lnTo>
                    <a:pt x="430" y="95"/>
                  </a:lnTo>
                  <a:lnTo>
                    <a:pt x="425" y="83"/>
                  </a:lnTo>
                  <a:lnTo>
                    <a:pt x="425" y="71"/>
                  </a:lnTo>
                  <a:lnTo>
                    <a:pt x="418" y="48"/>
                  </a:lnTo>
                  <a:lnTo>
                    <a:pt x="425" y="36"/>
                  </a:lnTo>
                  <a:lnTo>
                    <a:pt x="425" y="19"/>
                  </a:lnTo>
                  <a:lnTo>
                    <a:pt x="415" y="24"/>
                  </a:lnTo>
                  <a:lnTo>
                    <a:pt x="415" y="10"/>
                  </a:lnTo>
                  <a:lnTo>
                    <a:pt x="401" y="12"/>
                  </a:lnTo>
                  <a:lnTo>
                    <a:pt x="397" y="3"/>
                  </a:lnTo>
                  <a:lnTo>
                    <a:pt x="385" y="3"/>
                  </a:lnTo>
                  <a:lnTo>
                    <a:pt x="387" y="19"/>
                  </a:lnTo>
                  <a:lnTo>
                    <a:pt x="382" y="19"/>
                  </a:lnTo>
                  <a:lnTo>
                    <a:pt x="375" y="24"/>
                  </a:lnTo>
                  <a:lnTo>
                    <a:pt x="370" y="29"/>
                  </a:lnTo>
                  <a:lnTo>
                    <a:pt x="368" y="34"/>
                  </a:lnTo>
                  <a:lnTo>
                    <a:pt x="370" y="43"/>
                  </a:lnTo>
                  <a:lnTo>
                    <a:pt x="387" y="95"/>
                  </a:lnTo>
                  <a:lnTo>
                    <a:pt x="382" y="109"/>
                  </a:lnTo>
                  <a:lnTo>
                    <a:pt x="387" y="150"/>
                  </a:lnTo>
                  <a:lnTo>
                    <a:pt x="382" y="164"/>
                  </a:lnTo>
                  <a:lnTo>
                    <a:pt x="387" y="183"/>
                  </a:lnTo>
                  <a:lnTo>
                    <a:pt x="382" y="190"/>
                  </a:lnTo>
                  <a:lnTo>
                    <a:pt x="389" y="202"/>
                  </a:lnTo>
                  <a:lnTo>
                    <a:pt x="354" y="199"/>
                  </a:lnTo>
                  <a:lnTo>
                    <a:pt x="266" y="209"/>
                  </a:lnTo>
                  <a:lnTo>
                    <a:pt x="261" y="209"/>
                  </a:lnTo>
                  <a:lnTo>
                    <a:pt x="254" y="211"/>
                  </a:lnTo>
                  <a:lnTo>
                    <a:pt x="247" y="209"/>
                  </a:lnTo>
                  <a:lnTo>
                    <a:pt x="233" y="209"/>
                  </a:lnTo>
                  <a:lnTo>
                    <a:pt x="226" y="204"/>
                  </a:lnTo>
                  <a:lnTo>
                    <a:pt x="221" y="211"/>
                  </a:lnTo>
                  <a:lnTo>
                    <a:pt x="209" y="209"/>
                  </a:lnTo>
                  <a:lnTo>
                    <a:pt x="176" y="211"/>
                  </a:lnTo>
                  <a:lnTo>
                    <a:pt x="162" y="211"/>
                  </a:lnTo>
                  <a:lnTo>
                    <a:pt x="154" y="209"/>
                  </a:lnTo>
                  <a:lnTo>
                    <a:pt x="152" y="209"/>
                  </a:lnTo>
                  <a:lnTo>
                    <a:pt x="150" y="214"/>
                  </a:lnTo>
                  <a:lnTo>
                    <a:pt x="150" y="216"/>
                  </a:lnTo>
                  <a:lnTo>
                    <a:pt x="135" y="209"/>
                  </a:lnTo>
                  <a:lnTo>
                    <a:pt x="116" y="209"/>
                  </a:lnTo>
                  <a:lnTo>
                    <a:pt x="105" y="209"/>
                  </a:lnTo>
                  <a:lnTo>
                    <a:pt x="83" y="211"/>
                  </a:lnTo>
                  <a:lnTo>
                    <a:pt x="74" y="209"/>
                  </a:lnTo>
                  <a:lnTo>
                    <a:pt x="57" y="209"/>
                  </a:lnTo>
                  <a:lnTo>
                    <a:pt x="59" y="188"/>
                  </a:lnTo>
                  <a:lnTo>
                    <a:pt x="59" y="173"/>
                  </a:lnTo>
                  <a:lnTo>
                    <a:pt x="67" y="164"/>
                  </a:lnTo>
                  <a:lnTo>
                    <a:pt x="59" y="150"/>
                  </a:lnTo>
                  <a:lnTo>
                    <a:pt x="64" y="124"/>
                  </a:lnTo>
                  <a:lnTo>
                    <a:pt x="67" y="105"/>
                  </a:lnTo>
                  <a:lnTo>
                    <a:pt x="69" y="90"/>
                  </a:lnTo>
                  <a:lnTo>
                    <a:pt x="69" y="79"/>
                  </a:lnTo>
                  <a:lnTo>
                    <a:pt x="69" y="71"/>
                  </a:lnTo>
                  <a:lnTo>
                    <a:pt x="67" y="67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5"/>
                  </a:lnTo>
                  <a:lnTo>
                    <a:pt x="67" y="45"/>
                  </a:lnTo>
                  <a:lnTo>
                    <a:pt x="69" y="36"/>
                  </a:lnTo>
                  <a:lnTo>
                    <a:pt x="64" y="26"/>
                  </a:lnTo>
                  <a:lnTo>
                    <a:pt x="62" y="12"/>
                  </a:lnTo>
                  <a:lnTo>
                    <a:pt x="52" y="7"/>
                  </a:lnTo>
                  <a:lnTo>
                    <a:pt x="45" y="0"/>
                  </a:lnTo>
                  <a:lnTo>
                    <a:pt x="29" y="12"/>
                  </a:lnTo>
                  <a:lnTo>
                    <a:pt x="26" y="34"/>
                  </a:lnTo>
                  <a:lnTo>
                    <a:pt x="26" y="55"/>
                  </a:lnTo>
                  <a:lnTo>
                    <a:pt x="31" y="90"/>
                  </a:lnTo>
                  <a:lnTo>
                    <a:pt x="26" y="109"/>
                  </a:lnTo>
                  <a:lnTo>
                    <a:pt x="29" y="145"/>
                  </a:lnTo>
                  <a:lnTo>
                    <a:pt x="31" y="152"/>
                  </a:lnTo>
                  <a:lnTo>
                    <a:pt x="24" y="150"/>
                  </a:lnTo>
                  <a:lnTo>
                    <a:pt x="26" y="157"/>
                  </a:lnTo>
                  <a:lnTo>
                    <a:pt x="26" y="164"/>
                  </a:lnTo>
                  <a:lnTo>
                    <a:pt x="24" y="183"/>
                  </a:lnTo>
                  <a:lnTo>
                    <a:pt x="17" y="209"/>
                  </a:lnTo>
                  <a:lnTo>
                    <a:pt x="0" y="221"/>
                  </a:lnTo>
                  <a:lnTo>
                    <a:pt x="0" y="247"/>
                  </a:lnTo>
                  <a:lnTo>
                    <a:pt x="14" y="256"/>
                  </a:lnTo>
                  <a:lnTo>
                    <a:pt x="17" y="270"/>
                  </a:lnTo>
                  <a:lnTo>
                    <a:pt x="17" y="292"/>
                  </a:lnTo>
                  <a:lnTo>
                    <a:pt x="21" y="365"/>
                  </a:lnTo>
                  <a:lnTo>
                    <a:pt x="26" y="375"/>
                  </a:lnTo>
                  <a:lnTo>
                    <a:pt x="24" y="389"/>
                  </a:lnTo>
                  <a:lnTo>
                    <a:pt x="31" y="396"/>
                  </a:lnTo>
                  <a:lnTo>
                    <a:pt x="21" y="403"/>
                  </a:lnTo>
                  <a:lnTo>
                    <a:pt x="17" y="410"/>
                  </a:lnTo>
                  <a:lnTo>
                    <a:pt x="21" y="420"/>
                  </a:lnTo>
                  <a:lnTo>
                    <a:pt x="33" y="436"/>
                  </a:lnTo>
                  <a:lnTo>
                    <a:pt x="36" y="479"/>
                  </a:lnTo>
                  <a:lnTo>
                    <a:pt x="40" y="491"/>
                  </a:lnTo>
                  <a:lnTo>
                    <a:pt x="50" y="496"/>
                  </a:lnTo>
                  <a:lnTo>
                    <a:pt x="55" y="496"/>
                  </a:lnTo>
                  <a:lnTo>
                    <a:pt x="52" y="479"/>
                  </a:lnTo>
                  <a:lnTo>
                    <a:pt x="55" y="472"/>
                  </a:lnTo>
                  <a:lnTo>
                    <a:pt x="50" y="458"/>
                  </a:lnTo>
                  <a:lnTo>
                    <a:pt x="50" y="434"/>
                  </a:lnTo>
                  <a:lnTo>
                    <a:pt x="48" y="420"/>
                  </a:lnTo>
                  <a:lnTo>
                    <a:pt x="52" y="379"/>
                  </a:lnTo>
                  <a:lnTo>
                    <a:pt x="45" y="363"/>
                  </a:lnTo>
                  <a:lnTo>
                    <a:pt x="52" y="346"/>
                  </a:lnTo>
                  <a:lnTo>
                    <a:pt x="50" y="330"/>
                  </a:lnTo>
                  <a:lnTo>
                    <a:pt x="52" y="306"/>
                  </a:lnTo>
                  <a:lnTo>
                    <a:pt x="52" y="273"/>
                  </a:lnTo>
                  <a:lnTo>
                    <a:pt x="55" y="256"/>
                  </a:lnTo>
                  <a:lnTo>
                    <a:pt x="64" y="247"/>
                  </a:lnTo>
                  <a:lnTo>
                    <a:pt x="90" y="242"/>
                  </a:lnTo>
                  <a:lnTo>
                    <a:pt x="97" y="244"/>
                  </a:lnTo>
                  <a:lnTo>
                    <a:pt x="97" y="240"/>
                  </a:lnTo>
                  <a:lnTo>
                    <a:pt x="107" y="244"/>
                  </a:lnTo>
                  <a:lnTo>
                    <a:pt x="112" y="244"/>
                  </a:lnTo>
                  <a:lnTo>
                    <a:pt x="124" y="247"/>
                  </a:lnTo>
                  <a:lnTo>
                    <a:pt x="128" y="240"/>
                  </a:lnTo>
                  <a:lnTo>
                    <a:pt x="138" y="244"/>
                  </a:lnTo>
                  <a:lnTo>
                    <a:pt x="157" y="240"/>
                  </a:lnTo>
                  <a:lnTo>
                    <a:pt x="171" y="252"/>
                  </a:lnTo>
                  <a:lnTo>
                    <a:pt x="176" y="240"/>
                  </a:lnTo>
                  <a:lnTo>
                    <a:pt x="190" y="242"/>
                  </a:lnTo>
                  <a:lnTo>
                    <a:pt x="195" y="242"/>
                  </a:lnTo>
                  <a:lnTo>
                    <a:pt x="202" y="237"/>
                  </a:lnTo>
                  <a:lnTo>
                    <a:pt x="216" y="235"/>
                  </a:lnTo>
                  <a:lnTo>
                    <a:pt x="223" y="235"/>
                  </a:lnTo>
                  <a:lnTo>
                    <a:pt x="233" y="240"/>
                  </a:lnTo>
                  <a:lnTo>
                    <a:pt x="235" y="237"/>
                  </a:lnTo>
                  <a:lnTo>
                    <a:pt x="273" y="242"/>
                  </a:lnTo>
                  <a:lnTo>
                    <a:pt x="306" y="230"/>
                  </a:lnTo>
                  <a:lnTo>
                    <a:pt x="316" y="228"/>
                  </a:lnTo>
                  <a:lnTo>
                    <a:pt x="321" y="230"/>
                  </a:lnTo>
                  <a:lnTo>
                    <a:pt x="328" y="230"/>
                  </a:lnTo>
                  <a:lnTo>
                    <a:pt x="337" y="230"/>
                  </a:lnTo>
                  <a:lnTo>
                    <a:pt x="349" y="225"/>
                  </a:lnTo>
                  <a:lnTo>
                    <a:pt x="359" y="228"/>
                  </a:lnTo>
                  <a:lnTo>
                    <a:pt x="363" y="223"/>
                  </a:lnTo>
                  <a:lnTo>
                    <a:pt x="368" y="228"/>
                  </a:lnTo>
                  <a:lnTo>
                    <a:pt x="385" y="221"/>
                  </a:lnTo>
                  <a:lnTo>
                    <a:pt x="382" y="252"/>
                  </a:lnTo>
                  <a:lnTo>
                    <a:pt x="382" y="306"/>
                  </a:lnTo>
                  <a:lnTo>
                    <a:pt x="378" y="315"/>
                  </a:lnTo>
                  <a:lnTo>
                    <a:pt x="382" y="323"/>
                  </a:lnTo>
                  <a:lnTo>
                    <a:pt x="378" y="346"/>
                  </a:lnTo>
                  <a:lnTo>
                    <a:pt x="378" y="379"/>
                  </a:lnTo>
                  <a:lnTo>
                    <a:pt x="375" y="415"/>
                  </a:lnTo>
                  <a:lnTo>
                    <a:pt x="378" y="424"/>
                  </a:lnTo>
                  <a:lnTo>
                    <a:pt x="375" y="424"/>
                  </a:lnTo>
                  <a:lnTo>
                    <a:pt x="375" y="439"/>
                  </a:lnTo>
                  <a:lnTo>
                    <a:pt x="378" y="453"/>
                  </a:lnTo>
                  <a:lnTo>
                    <a:pt x="385" y="458"/>
                  </a:lnTo>
                  <a:lnTo>
                    <a:pt x="378" y="462"/>
                  </a:lnTo>
                  <a:lnTo>
                    <a:pt x="382" y="474"/>
                  </a:lnTo>
                  <a:lnTo>
                    <a:pt x="382" y="507"/>
                  </a:lnTo>
                  <a:lnTo>
                    <a:pt x="385" y="517"/>
                  </a:lnTo>
                  <a:lnTo>
                    <a:pt x="392" y="533"/>
                  </a:lnTo>
                  <a:lnTo>
                    <a:pt x="394" y="543"/>
                  </a:lnTo>
                  <a:lnTo>
                    <a:pt x="399" y="536"/>
                  </a:lnTo>
                  <a:lnTo>
                    <a:pt x="401" y="526"/>
                  </a:lnTo>
                  <a:lnTo>
                    <a:pt x="401" y="522"/>
                  </a:lnTo>
                  <a:lnTo>
                    <a:pt x="406" y="515"/>
                  </a:lnTo>
                  <a:lnTo>
                    <a:pt x="404" y="496"/>
                  </a:lnTo>
                  <a:lnTo>
                    <a:pt x="401" y="488"/>
                  </a:lnTo>
                  <a:lnTo>
                    <a:pt x="401" y="474"/>
                  </a:lnTo>
                  <a:lnTo>
                    <a:pt x="399" y="467"/>
                  </a:lnTo>
                  <a:lnTo>
                    <a:pt x="401" y="453"/>
                  </a:lnTo>
                  <a:lnTo>
                    <a:pt x="408" y="406"/>
                  </a:lnTo>
                  <a:lnTo>
                    <a:pt x="406" y="361"/>
                  </a:lnTo>
                  <a:lnTo>
                    <a:pt x="411" y="356"/>
                  </a:lnTo>
                  <a:lnTo>
                    <a:pt x="408" y="346"/>
                  </a:lnTo>
                  <a:lnTo>
                    <a:pt x="408" y="339"/>
                  </a:lnTo>
                  <a:lnTo>
                    <a:pt x="411" y="332"/>
                  </a:lnTo>
                  <a:lnTo>
                    <a:pt x="413" y="320"/>
                  </a:lnTo>
                  <a:lnTo>
                    <a:pt x="408" y="315"/>
                  </a:lnTo>
                  <a:lnTo>
                    <a:pt x="413" y="299"/>
                  </a:lnTo>
                  <a:lnTo>
                    <a:pt x="413" y="278"/>
                  </a:lnTo>
                  <a:lnTo>
                    <a:pt x="413" y="273"/>
                  </a:lnTo>
                  <a:lnTo>
                    <a:pt x="411" y="270"/>
                  </a:lnTo>
                  <a:lnTo>
                    <a:pt x="408" y="270"/>
                  </a:lnTo>
                  <a:lnTo>
                    <a:pt x="415" y="259"/>
                  </a:lnTo>
                  <a:lnTo>
                    <a:pt x="420" y="244"/>
                  </a:lnTo>
                  <a:lnTo>
                    <a:pt x="413" y="244"/>
                  </a:lnTo>
                  <a:lnTo>
                    <a:pt x="432" y="216"/>
                  </a:lnTo>
                  <a:lnTo>
                    <a:pt x="444" y="228"/>
                  </a:lnTo>
                  <a:lnTo>
                    <a:pt x="451" y="216"/>
                  </a:lnTo>
                  <a:lnTo>
                    <a:pt x="482" y="204"/>
                  </a:lnTo>
                  <a:lnTo>
                    <a:pt x="491" y="211"/>
                  </a:lnTo>
                  <a:lnTo>
                    <a:pt x="503" y="202"/>
                  </a:lnTo>
                  <a:lnTo>
                    <a:pt x="515" y="204"/>
                  </a:lnTo>
                  <a:lnTo>
                    <a:pt x="532" y="188"/>
                  </a:lnTo>
                  <a:lnTo>
                    <a:pt x="513" y="188"/>
                  </a:lnTo>
                  <a:close/>
                  <a:moveTo>
                    <a:pt x="544" y="183"/>
                  </a:moveTo>
                  <a:lnTo>
                    <a:pt x="537" y="185"/>
                  </a:lnTo>
                  <a:lnTo>
                    <a:pt x="534" y="190"/>
                  </a:lnTo>
                  <a:lnTo>
                    <a:pt x="534" y="195"/>
                  </a:lnTo>
                  <a:lnTo>
                    <a:pt x="539" y="197"/>
                  </a:lnTo>
                  <a:lnTo>
                    <a:pt x="553" y="188"/>
                  </a:lnTo>
                  <a:lnTo>
                    <a:pt x="544" y="183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6" name="Freeform 14"/>
            <p:cNvSpPr>
              <a:spLocks noEditPoints="1"/>
            </p:cNvSpPr>
            <p:nvPr/>
          </p:nvSpPr>
          <p:spPr bwMode="auto">
            <a:xfrm rot="-246001">
              <a:off x="1528" y="1349"/>
              <a:ext cx="310" cy="466"/>
            </a:xfrm>
            <a:custGeom>
              <a:avLst/>
              <a:gdLst>
                <a:gd name="T0" fmla="*/ 543 w 261"/>
                <a:gd name="T1" fmla="*/ 107 h 417"/>
                <a:gd name="T2" fmla="*/ 470 w 261"/>
                <a:gd name="T3" fmla="*/ 42 h 417"/>
                <a:gd name="T4" fmla="*/ 420 w 261"/>
                <a:gd name="T5" fmla="*/ 29 h 417"/>
                <a:gd name="T6" fmla="*/ 340 w 261"/>
                <a:gd name="T7" fmla="*/ 10 h 417"/>
                <a:gd name="T8" fmla="*/ 278 w 261"/>
                <a:gd name="T9" fmla="*/ 0 h 417"/>
                <a:gd name="T10" fmla="*/ 216 w 261"/>
                <a:gd name="T11" fmla="*/ 55 h 417"/>
                <a:gd name="T12" fmla="*/ 160 w 261"/>
                <a:gd name="T13" fmla="*/ 111 h 417"/>
                <a:gd name="T14" fmla="*/ 125 w 261"/>
                <a:gd name="T15" fmla="*/ 153 h 417"/>
                <a:gd name="T16" fmla="*/ 83 w 261"/>
                <a:gd name="T17" fmla="*/ 221 h 417"/>
                <a:gd name="T18" fmla="*/ 65 w 261"/>
                <a:gd name="T19" fmla="*/ 297 h 417"/>
                <a:gd name="T20" fmla="*/ 62 w 261"/>
                <a:gd name="T21" fmla="*/ 364 h 417"/>
                <a:gd name="T22" fmla="*/ 29 w 261"/>
                <a:gd name="T23" fmla="*/ 413 h 417"/>
                <a:gd name="T24" fmla="*/ 10 w 261"/>
                <a:gd name="T25" fmla="*/ 455 h 417"/>
                <a:gd name="T26" fmla="*/ 0 w 261"/>
                <a:gd name="T27" fmla="*/ 513 h 417"/>
                <a:gd name="T28" fmla="*/ 21 w 261"/>
                <a:gd name="T29" fmla="*/ 653 h 417"/>
                <a:gd name="T30" fmla="*/ 167 w 261"/>
                <a:gd name="T31" fmla="*/ 724 h 417"/>
                <a:gd name="T32" fmla="*/ 234 w 261"/>
                <a:gd name="T33" fmla="*/ 700 h 417"/>
                <a:gd name="T34" fmla="*/ 306 w 261"/>
                <a:gd name="T35" fmla="*/ 674 h 417"/>
                <a:gd name="T36" fmla="*/ 385 w 261"/>
                <a:gd name="T37" fmla="*/ 637 h 417"/>
                <a:gd name="T38" fmla="*/ 437 w 261"/>
                <a:gd name="T39" fmla="*/ 603 h 417"/>
                <a:gd name="T40" fmla="*/ 502 w 261"/>
                <a:gd name="T41" fmla="*/ 533 h 417"/>
                <a:gd name="T42" fmla="*/ 561 w 261"/>
                <a:gd name="T43" fmla="*/ 470 h 417"/>
                <a:gd name="T44" fmla="*/ 593 w 261"/>
                <a:gd name="T45" fmla="*/ 391 h 417"/>
                <a:gd name="T46" fmla="*/ 606 w 261"/>
                <a:gd name="T47" fmla="*/ 320 h 417"/>
                <a:gd name="T48" fmla="*/ 561 w 261"/>
                <a:gd name="T49" fmla="*/ 353 h 417"/>
                <a:gd name="T50" fmla="*/ 555 w 261"/>
                <a:gd name="T51" fmla="*/ 411 h 417"/>
                <a:gd name="T52" fmla="*/ 517 w 261"/>
                <a:gd name="T53" fmla="*/ 450 h 417"/>
                <a:gd name="T54" fmla="*/ 475 w 261"/>
                <a:gd name="T55" fmla="*/ 519 h 417"/>
                <a:gd name="T56" fmla="*/ 404 w 261"/>
                <a:gd name="T57" fmla="*/ 587 h 417"/>
                <a:gd name="T58" fmla="*/ 340 w 261"/>
                <a:gd name="T59" fmla="*/ 625 h 417"/>
                <a:gd name="T60" fmla="*/ 286 w 261"/>
                <a:gd name="T61" fmla="*/ 645 h 417"/>
                <a:gd name="T62" fmla="*/ 213 w 261"/>
                <a:gd name="T63" fmla="*/ 662 h 417"/>
                <a:gd name="T64" fmla="*/ 115 w 261"/>
                <a:gd name="T65" fmla="*/ 668 h 417"/>
                <a:gd name="T66" fmla="*/ 51 w 261"/>
                <a:gd name="T67" fmla="*/ 615 h 417"/>
                <a:gd name="T68" fmla="*/ 51 w 261"/>
                <a:gd name="T69" fmla="*/ 496 h 417"/>
                <a:gd name="T70" fmla="*/ 77 w 261"/>
                <a:gd name="T71" fmla="*/ 401 h 417"/>
                <a:gd name="T72" fmla="*/ 113 w 261"/>
                <a:gd name="T73" fmla="*/ 341 h 417"/>
                <a:gd name="T74" fmla="*/ 140 w 261"/>
                <a:gd name="T75" fmla="*/ 286 h 417"/>
                <a:gd name="T76" fmla="*/ 160 w 261"/>
                <a:gd name="T77" fmla="*/ 236 h 417"/>
                <a:gd name="T78" fmla="*/ 262 w 261"/>
                <a:gd name="T79" fmla="*/ 132 h 417"/>
                <a:gd name="T80" fmla="*/ 306 w 261"/>
                <a:gd name="T81" fmla="*/ 59 h 417"/>
                <a:gd name="T82" fmla="*/ 430 w 261"/>
                <a:gd name="T83" fmla="*/ 75 h 417"/>
                <a:gd name="T84" fmla="*/ 470 w 261"/>
                <a:gd name="T85" fmla="*/ 120 h 417"/>
                <a:gd name="T86" fmla="*/ 494 w 261"/>
                <a:gd name="T87" fmla="*/ 150 h 417"/>
                <a:gd name="T88" fmla="*/ 511 w 261"/>
                <a:gd name="T89" fmla="*/ 169 h 417"/>
                <a:gd name="T90" fmla="*/ 543 w 261"/>
                <a:gd name="T91" fmla="*/ 250 h 417"/>
                <a:gd name="T92" fmla="*/ 555 w 261"/>
                <a:gd name="T93" fmla="*/ 295 h 417"/>
                <a:gd name="T94" fmla="*/ 564 w 261"/>
                <a:gd name="T95" fmla="*/ 341 h 4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61"/>
                <a:gd name="T145" fmla="*/ 0 h 417"/>
                <a:gd name="T146" fmla="*/ 261 w 261"/>
                <a:gd name="T147" fmla="*/ 417 h 4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61" h="417">
                  <a:moveTo>
                    <a:pt x="254" y="131"/>
                  </a:moveTo>
                  <a:lnTo>
                    <a:pt x="254" y="124"/>
                  </a:lnTo>
                  <a:lnTo>
                    <a:pt x="242" y="81"/>
                  </a:lnTo>
                  <a:lnTo>
                    <a:pt x="230" y="62"/>
                  </a:lnTo>
                  <a:lnTo>
                    <a:pt x="220" y="57"/>
                  </a:lnTo>
                  <a:lnTo>
                    <a:pt x="218" y="45"/>
                  </a:lnTo>
                  <a:lnTo>
                    <a:pt x="209" y="38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4" y="22"/>
                  </a:lnTo>
                  <a:lnTo>
                    <a:pt x="190" y="17"/>
                  </a:lnTo>
                  <a:lnTo>
                    <a:pt x="178" y="17"/>
                  </a:lnTo>
                  <a:lnTo>
                    <a:pt x="166" y="10"/>
                  </a:lnTo>
                  <a:lnTo>
                    <a:pt x="156" y="5"/>
                  </a:lnTo>
                  <a:lnTo>
                    <a:pt x="156" y="0"/>
                  </a:lnTo>
                  <a:lnTo>
                    <a:pt x="144" y="5"/>
                  </a:lnTo>
                  <a:lnTo>
                    <a:pt x="133" y="5"/>
                  </a:lnTo>
                  <a:lnTo>
                    <a:pt x="125" y="3"/>
                  </a:lnTo>
                  <a:lnTo>
                    <a:pt x="121" y="3"/>
                  </a:lnTo>
                  <a:lnTo>
                    <a:pt x="118" y="0"/>
                  </a:lnTo>
                  <a:lnTo>
                    <a:pt x="111" y="7"/>
                  </a:lnTo>
                  <a:lnTo>
                    <a:pt x="104" y="7"/>
                  </a:lnTo>
                  <a:lnTo>
                    <a:pt x="99" y="22"/>
                  </a:lnTo>
                  <a:lnTo>
                    <a:pt x="92" y="31"/>
                  </a:lnTo>
                  <a:lnTo>
                    <a:pt x="83" y="36"/>
                  </a:lnTo>
                  <a:lnTo>
                    <a:pt x="68" y="38"/>
                  </a:lnTo>
                  <a:lnTo>
                    <a:pt x="71" y="55"/>
                  </a:lnTo>
                  <a:lnTo>
                    <a:pt x="68" y="64"/>
                  </a:lnTo>
                  <a:lnTo>
                    <a:pt x="59" y="69"/>
                  </a:lnTo>
                  <a:lnTo>
                    <a:pt x="61" y="79"/>
                  </a:lnTo>
                  <a:lnTo>
                    <a:pt x="57" y="81"/>
                  </a:lnTo>
                  <a:lnTo>
                    <a:pt x="52" y="88"/>
                  </a:lnTo>
                  <a:lnTo>
                    <a:pt x="42" y="102"/>
                  </a:lnTo>
                  <a:lnTo>
                    <a:pt x="47" y="112"/>
                  </a:lnTo>
                  <a:lnTo>
                    <a:pt x="42" y="119"/>
                  </a:lnTo>
                  <a:lnTo>
                    <a:pt x="35" y="126"/>
                  </a:lnTo>
                  <a:lnTo>
                    <a:pt x="33" y="135"/>
                  </a:lnTo>
                  <a:lnTo>
                    <a:pt x="35" y="150"/>
                  </a:lnTo>
                  <a:lnTo>
                    <a:pt x="33" y="161"/>
                  </a:lnTo>
                  <a:lnTo>
                    <a:pt x="28" y="171"/>
                  </a:lnTo>
                  <a:lnTo>
                    <a:pt x="28" y="180"/>
                  </a:lnTo>
                  <a:lnTo>
                    <a:pt x="26" y="192"/>
                  </a:lnTo>
                  <a:lnTo>
                    <a:pt x="28" y="199"/>
                  </a:lnTo>
                  <a:lnTo>
                    <a:pt x="26" y="209"/>
                  </a:lnTo>
                  <a:lnTo>
                    <a:pt x="21" y="216"/>
                  </a:lnTo>
                  <a:lnTo>
                    <a:pt x="16" y="216"/>
                  </a:lnTo>
                  <a:lnTo>
                    <a:pt x="12" y="225"/>
                  </a:lnTo>
                  <a:lnTo>
                    <a:pt x="12" y="237"/>
                  </a:lnTo>
                  <a:lnTo>
                    <a:pt x="12" y="242"/>
                  </a:lnTo>
                  <a:lnTo>
                    <a:pt x="4" y="247"/>
                  </a:lnTo>
                  <a:lnTo>
                    <a:pt x="2" y="256"/>
                  </a:lnTo>
                  <a:lnTo>
                    <a:pt x="4" y="261"/>
                  </a:lnTo>
                  <a:lnTo>
                    <a:pt x="4" y="268"/>
                  </a:lnTo>
                  <a:lnTo>
                    <a:pt x="4" y="275"/>
                  </a:lnTo>
                  <a:lnTo>
                    <a:pt x="4" y="280"/>
                  </a:lnTo>
                  <a:lnTo>
                    <a:pt x="0" y="294"/>
                  </a:lnTo>
                  <a:lnTo>
                    <a:pt x="4" y="318"/>
                  </a:lnTo>
                  <a:lnTo>
                    <a:pt x="0" y="330"/>
                  </a:lnTo>
                  <a:lnTo>
                    <a:pt x="12" y="363"/>
                  </a:lnTo>
                  <a:lnTo>
                    <a:pt x="9" y="375"/>
                  </a:lnTo>
                  <a:lnTo>
                    <a:pt x="21" y="389"/>
                  </a:lnTo>
                  <a:lnTo>
                    <a:pt x="31" y="406"/>
                  </a:lnTo>
                  <a:lnTo>
                    <a:pt x="59" y="410"/>
                  </a:lnTo>
                  <a:lnTo>
                    <a:pt x="71" y="415"/>
                  </a:lnTo>
                  <a:lnTo>
                    <a:pt x="73" y="410"/>
                  </a:lnTo>
                  <a:lnTo>
                    <a:pt x="85" y="417"/>
                  </a:lnTo>
                  <a:lnTo>
                    <a:pt x="90" y="406"/>
                  </a:lnTo>
                  <a:lnTo>
                    <a:pt x="99" y="401"/>
                  </a:lnTo>
                  <a:lnTo>
                    <a:pt x="111" y="391"/>
                  </a:lnTo>
                  <a:lnTo>
                    <a:pt x="118" y="394"/>
                  </a:lnTo>
                  <a:lnTo>
                    <a:pt x="123" y="391"/>
                  </a:lnTo>
                  <a:lnTo>
                    <a:pt x="130" y="387"/>
                  </a:lnTo>
                  <a:lnTo>
                    <a:pt x="144" y="382"/>
                  </a:lnTo>
                  <a:lnTo>
                    <a:pt x="152" y="372"/>
                  </a:lnTo>
                  <a:lnTo>
                    <a:pt x="156" y="370"/>
                  </a:lnTo>
                  <a:lnTo>
                    <a:pt x="163" y="365"/>
                  </a:lnTo>
                  <a:lnTo>
                    <a:pt x="171" y="363"/>
                  </a:lnTo>
                  <a:lnTo>
                    <a:pt x="173" y="361"/>
                  </a:lnTo>
                  <a:lnTo>
                    <a:pt x="178" y="356"/>
                  </a:lnTo>
                  <a:lnTo>
                    <a:pt x="185" y="346"/>
                  </a:lnTo>
                  <a:lnTo>
                    <a:pt x="194" y="342"/>
                  </a:lnTo>
                  <a:lnTo>
                    <a:pt x="194" y="330"/>
                  </a:lnTo>
                  <a:lnTo>
                    <a:pt x="206" y="323"/>
                  </a:lnTo>
                  <a:lnTo>
                    <a:pt x="213" y="306"/>
                  </a:lnTo>
                  <a:lnTo>
                    <a:pt x="223" y="301"/>
                  </a:lnTo>
                  <a:lnTo>
                    <a:pt x="225" y="289"/>
                  </a:lnTo>
                  <a:lnTo>
                    <a:pt x="232" y="287"/>
                  </a:lnTo>
                  <a:lnTo>
                    <a:pt x="237" y="270"/>
                  </a:lnTo>
                  <a:lnTo>
                    <a:pt x="239" y="263"/>
                  </a:lnTo>
                  <a:lnTo>
                    <a:pt x="244" y="256"/>
                  </a:lnTo>
                  <a:lnTo>
                    <a:pt x="251" y="237"/>
                  </a:lnTo>
                  <a:lnTo>
                    <a:pt x="251" y="225"/>
                  </a:lnTo>
                  <a:lnTo>
                    <a:pt x="256" y="218"/>
                  </a:lnTo>
                  <a:lnTo>
                    <a:pt x="256" y="214"/>
                  </a:lnTo>
                  <a:lnTo>
                    <a:pt x="258" y="192"/>
                  </a:lnTo>
                  <a:lnTo>
                    <a:pt x="256" y="183"/>
                  </a:lnTo>
                  <a:lnTo>
                    <a:pt x="261" y="164"/>
                  </a:lnTo>
                  <a:lnTo>
                    <a:pt x="254" y="131"/>
                  </a:lnTo>
                  <a:close/>
                  <a:moveTo>
                    <a:pt x="239" y="195"/>
                  </a:moveTo>
                  <a:lnTo>
                    <a:pt x="237" y="202"/>
                  </a:lnTo>
                  <a:lnTo>
                    <a:pt x="235" y="214"/>
                  </a:lnTo>
                  <a:lnTo>
                    <a:pt x="235" y="221"/>
                  </a:lnTo>
                  <a:lnTo>
                    <a:pt x="237" y="225"/>
                  </a:lnTo>
                  <a:lnTo>
                    <a:pt x="235" y="235"/>
                  </a:lnTo>
                  <a:lnTo>
                    <a:pt x="237" y="235"/>
                  </a:lnTo>
                  <a:lnTo>
                    <a:pt x="230" y="247"/>
                  </a:lnTo>
                  <a:lnTo>
                    <a:pt x="230" y="252"/>
                  </a:lnTo>
                  <a:lnTo>
                    <a:pt x="218" y="259"/>
                  </a:lnTo>
                  <a:lnTo>
                    <a:pt x="220" y="266"/>
                  </a:lnTo>
                  <a:lnTo>
                    <a:pt x="216" y="278"/>
                  </a:lnTo>
                  <a:lnTo>
                    <a:pt x="213" y="289"/>
                  </a:lnTo>
                  <a:lnTo>
                    <a:pt x="201" y="297"/>
                  </a:lnTo>
                  <a:lnTo>
                    <a:pt x="194" y="304"/>
                  </a:lnTo>
                  <a:lnTo>
                    <a:pt x="190" y="313"/>
                  </a:lnTo>
                  <a:lnTo>
                    <a:pt x="175" y="327"/>
                  </a:lnTo>
                  <a:lnTo>
                    <a:pt x="171" y="337"/>
                  </a:lnTo>
                  <a:lnTo>
                    <a:pt x="159" y="337"/>
                  </a:lnTo>
                  <a:lnTo>
                    <a:pt x="156" y="342"/>
                  </a:lnTo>
                  <a:lnTo>
                    <a:pt x="149" y="349"/>
                  </a:lnTo>
                  <a:lnTo>
                    <a:pt x="144" y="358"/>
                  </a:lnTo>
                  <a:lnTo>
                    <a:pt x="137" y="361"/>
                  </a:lnTo>
                  <a:lnTo>
                    <a:pt x="135" y="368"/>
                  </a:lnTo>
                  <a:lnTo>
                    <a:pt x="123" y="363"/>
                  </a:lnTo>
                  <a:lnTo>
                    <a:pt x="121" y="370"/>
                  </a:lnTo>
                  <a:lnTo>
                    <a:pt x="111" y="372"/>
                  </a:lnTo>
                  <a:lnTo>
                    <a:pt x="102" y="372"/>
                  </a:lnTo>
                  <a:lnTo>
                    <a:pt x="99" y="377"/>
                  </a:lnTo>
                  <a:lnTo>
                    <a:pt x="90" y="379"/>
                  </a:lnTo>
                  <a:lnTo>
                    <a:pt x="71" y="379"/>
                  </a:lnTo>
                  <a:lnTo>
                    <a:pt x="61" y="384"/>
                  </a:lnTo>
                  <a:lnTo>
                    <a:pt x="57" y="382"/>
                  </a:lnTo>
                  <a:lnTo>
                    <a:pt x="49" y="384"/>
                  </a:lnTo>
                  <a:lnTo>
                    <a:pt x="47" y="379"/>
                  </a:lnTo>
                  <a:lnTo>
                    <a:pt x="38" y="375"/>
                  </a:lnTo>
                  <a:lnTo>
                    <a:pt x="33" y="370"/>
                  </a:lnTo>
                  <a:lnTo>
                    <a:pt x="21" y="353"/>
                  </a:lnTo>
                  <a:lnTo>
                    <a:pt x="21" y="330"/>
                  </a:lnTo>
                  <a:lnTo>
                    <a:pt x="26" y="315"/>
                  </a:lnTo>
                  <a:lnTo>
                    <a:pt x="26" y="294"/>
                  </a:lnTo>
                  <a:lnTo>
                    <a:pt x="21" y="285"/>
                  </a:lnTo>
                  <a:lnTo>
                    <a:pt x="33" y="256"/>
                  </a:lnTo>
                  <a:lnTo>
                    <a:pt x="31" y="242"/>
                  </a:lnTo>
                  <a:lnTo>
                    <a:pt x="33" y="237"/>
                  </a:lnTo>
                  <a:lnTo>
                    <a:pt x="33" y="230"/>
                  </a:lnTo>
                  <a:lnTo>
                    <a:pt x="40" y="216"/>
                  </a:lnTo>
                  <a:lnTo>
                    <a:pt x="40" y="206"/>
                  </a:lnTo>
                  <a:lnTo>
                    <a:pt x="45" y="202"/>
                  </a:lnTo>
                  <a:lnTo>
                    <a:pt x="47" y="195"/>
                  </a:lnTo>
                  <a:lnTo>
                    <a:pt x="47" y="183"/>
                  </a:lnTo>
                  <a:lnTo>
                    <a:pt x="49" y="176"/>
                  </a:lnTo>
                  <a:lnTo>
                    <a:pt x="61" y="171"/>
                  </a:lnTo>
                  <a:lnTo>
                    <a:pt x="59" y="164"/>
                  </a:lnTo>
                  <a:lnTo>
                    <a:pt x="59" y="154"/>
                  </a:lnTo>
                  <a:lnTo>
                    <a:pt x="59" y="145"/>
                  </a:lnTo>
                  <a:lnTo>
                    <a:pt x="61" y="143"/>
                  </a:lnTo>
                  <a:lnTo>
                    <a:pt x="68" y="135"/>
                  </a:lnTo>
                  <a:lnTo>
                    <a:pt x="73" y="109"/>
                  </a:lnTo>
                  <a:lnTo>
                    <a:pt x="83" y="102"/>
                  </a:lnTo>
                  <a:lnTo>
                    <a:pt x="85" y="93"/>
                  </a:lnTo>
                  <a:lnTo>
                    <a:pt x="111" y="76"/>
                  </a:lnTo>
                  <a:lnTo>
                    <a:pt x="128" y="74"/>
                  </a:lnTo>
                  <a:lnTo>
                    <a:pt x="125" y="45"/>
                  </a:lnTo>
                  <a:lnTo>
                    <a:pt x="128" y="38"/>
                  </a:lnTo>
                  <a:lnTo>
                    <a:pt x="130" y="34"/>
                  </a:lnTo>
                  <a:lnTo>
                    <a:pt x="137" y="31"/>
                  </a:lnTo>
                  <a:lnTo>
                    <a:pt x="149" y="31"/>
                  </a:lnTo>
                  <a:lnTo>
                    <a:pt x="159" y="31"/>
                  </a:lnTo>
                  <a:lnTo>
                    <a:pt x="182" y="43"/>
                  </a:lnTo>
                  <a:lnTo>
                    <a:pt x="190" y="50"/>
                  </a:lnTo>
                  <a:lnTo>
                    <a:pt x="199" y="57"/>
                  </a:lnTo>
                  <a:lnTo>
                    <a:pt x="197" y="62"/>
                  </a:lnTo>
                  <a:lnTo>
                    <a:pt x="199" y="69"/>
                  </a:lnTo>
                  <a:lnTo>
                    <a:pt x="209" y="71"/>
                  </a:lnTo>
                  <a:lnTo>
                    <a:pt x="213" y="74"/>
                  </a:lnTo>
                  <a:lnTo>
                    <a:pt x="211" y="83"/>
                  </a:lnTo>
                  <a:lnTo>
                    <a:pt x="209" y="86"/>
                  </a:lnTo>
                  <a:lnTo>
                    <a:pt x="209" y="88"/>
                  </a:lnTo>
                  <a:lnTo>
                    <a:pt x="213" y="90"/>
                  </a:lnTo>
                  <a:lnTo>
                    <a:pt x="216" y="95"/>
                  </a:lnTo>
                  <a:lnTo>
                    <a:pt x="216" y="97"/>
                  </a:lnTo>
                  <a:lnTo>
                    <a:pt x="218" y="102"/>
                  </a:lnTo>
                  <a:lnTo>
                    <a:pt x="225" y="107"/>
                  </a:lnTo>
                  <a:lnTo>
                    <a:pt x="232" y="121"/>
                  </a:lnTo>
                  <a:lnTo>
                    <a:pt x="230" y="143"/>
                  </a:lnTo>
                  <a:lnTo>
                    <a:pt x="237" y="157"/>
                  </a:lnTo>
                  <a:lnTo>
                    <a:pt x="235" y="159"/>
                  </a:lnTo>
                  <a:lnTo>
                    <a:pt x="239" y="169"/>
                  </a:lnTo>
                  <a:lnTo>
                    <a:pt x="235" y="169"/>
                  </a:lnTo>
                  <a:lnTo>
                    <a:pt x="237" y="173"/>
                  </a:lnTo>
                  <a:lnTo>
                    <a:pt x="242" y="178"/>
                  </a:lnTo>
                  <a:lnTo>
                    <a:pt x="237" y="190"/>
                  </a:lnTo>
                  <a:lnTo>
                    <a:pt x="239" y="195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7" name="Freeform 15"/>
            <p:cNvSpPr>
              <a:spLocks/>
            </p:cNvSpPr>
            <p:nvPr/>
          </p:nvSpPr>
          <p:spPr bwMode="auto">
            <a:xfrm rot="-246001">
              <a:off x="1916" y="1333"/>
              <a:ext cx="459" cy="412"/>
            </a:xfrm>
            <a:custGeom>
              <a:avLst/>
              <a:gdLst>
                <a:gd name="T0" fmla="*/ 905 w 387"/>
                <a:gd name="T1" fmla="*/ 559 h 369"/>
                <a:gd name="T2" fmla="*/ 886 w 387"/>
                <a:gd name="T3" fmla="*/ 592 h 369"/>
                <a:gd name="T4" fmla="*/ 853 w 387"/>
                <a:gd name="T5" fmla="*/ 612 h 369"/>
                <a:gd name="T6" fmla="*/ 779 w 387"/>
                <a:gd name="T7" fmla="*/ 638 h 369"/>
                <a:gd name="T8" fmla="*/ 709 w 387"/>
                <a:gd name="T9" fmla="*/ 631 h 369"/>
                <a:gd name="T10" fmla="*/ 619 w 387"/>
                <a:gd name="T11" fmla="*/ 578 h 369"/>
                <a:gd name="T12" fmla="*/ 584 w 387"/>
                <a:gd name="T13" fmla="*/ 505 h 369"/>
                <a:gd name="T14" fmla="*/ 581 w 387"/>
                <a:gd name="T15" fmla="*/ 405 h 369"/>
                <a:gd name="T16" fmla="*/ 567 w 387"/>
                <a:gd name="T17" fmla="*/ 361 h 369"/>
                <a:gd name="T18" fmla="*/ 540 w 387"/>
                <a:gd name="T19" fmla="*/ 315 h 369"/>
                <a:gd name="T20" fmla="*/ 502 w 387"/>
                <a:gd name="T21" fmla="*/ 345 h 369"/>
                <a:gd name="T22" fmla="*/ 468 w 387"/>
                <a:gd name="T23" fmla="*/ 377 h 369"/>
                <a:gd name="T24" fmla="*/ 417 w 387"/>
                <a:gd name="T25" fmla="*/ 423 h 369"/>
                <a:gd name="T26" fmla="*/ 369 w 387"/>
                <a:gd name="T27" fmla="*/ 463 h 369"/>
                <a:gd name="T28" fmla="*/ 289 w 387"/>
                <a:gd name="T29" fmla="*/ 525 h 369"/>
                <a:gd name="T30" fmla="*/ 195 w 387"/>
                <a:gd name="T31" fmla="*/ 609 h 369"/>
                <a:gd name="T32" fmla="*/ 84 w 387"/>
                <a:gd name="T33" fmla="*/ 620 h 369"/>
                <a:gd name="T34" fmla="*/ 62 w 387"/>
                <a:gd name="T35" fmla="*/ 612 h 369"/>
                <a:gd name="T36" fmla="*/ 52 w 387"/>
                <a:gd name="T37" fmla="*/ 578 h 369"/>
                <a:gd name="T38" fmla="*/ 15 w 387"/>
                <a:gd name="T39" fmla="*/ 542 h 369"/>
                <a:gd name="T40" fmla="*/ 0 w 387"/>
                <a:gd name="T41" fmla="*/ 480 h 369"/>
                <a:gd name="T42" fmla="*/ 8 w 387"/>
                <a:gd name="T43" fmla="*/ 439 h 369"/>
                <a:gd name="T44" fmla="*/ 8 w 387"/>
                <a:gd name="T45" fmla="*/ 373 h 369"/>
                <a:gd name="T46" fmla="*/ 15 w 387"/>
                <a:gd name="T47" fmla="*/ 332 h 369"/>
                <a:gd name="T48" fmla="*/ 24 w 387"/>
                <a:gd name="T49" fmla="*/ 291 h 369"/>
                <a:gd name="T50" fmla="*/ 33 w 387"/>
                <a:gd name="T51" fmla="*/ 109 h 369"/>
                <a:gd name="T52" fmla="*/ 24 w 387"/>
                <a:gd name="T53" fmla="*/ 2 h 369"/>
                <a:gd name="T54" fmla="*/ 97 w 387"/>
                <a:gd name="T55" fmla="*/ 19 h 369"/>
                <a:gd name="T56" fmla="*/ 84 w 387"/>
                <a:gd name="T57" fmla="*/ 181 h 369"/>
                <a:gd name="T58" fmla="*/ 74 w 387"/>
                <a:gd name="T59" fmla="*/ 248 h 369"/>
                <a:gd name="T60" fmla="*/ 66 w 387"/>
                <a:gd name="T61" fmla="*/ 275 h 369"/>
                <a:gd name="T62" fmla="*/ 74 w 387"/>
                <a:gd name="T63" fmla="*/ 315 h 369"/>
                <a:gd name="T64" fmla="*/ 62 w 387"/>
                <a:gd name="T65" fmla="*/ 371 h 369"/>
                <a:gd name="T66" fmla="*/ 77 w 387"/>
                <a:gd name="T67" fmla="*/ 435 h 369"/>
                <a:gd name="T68" fmla="*/ 77 w 387"/>
                <a:gd name="T69" fmla="*/ 495 h 369"/>
                <a:gd name="T70" fmla="*/ 100 w 387"/>
                <a:gd name="T71" fmla="*/ 549 h 369"/>
                <a:gd name="T72" fmla="*/ 161 w 387"/>
                <a:gd name="T73" fmla="*/ 549 h 369"/>
                <a:gd name="T74" fmla="*/ 217 w 387"/>
                <a:gd name="T75" fmla="*/ 512 h 369"/>
                <a:gd name="T76" fmla="*/ 255 w 387"/>
                <a:gd name="T77" fmla="*/ 492 h 369"/>
                <a:gd name="T78" fmla="*/ 307 w 387"/>
                <a:gd name="T79" fmla="*/ 449 h 369"/>
                <a:gd name="T80" fmla="*/ 380 w 387"/>
                <a:gd name="T81" fmla="*/ 397 h 369"/>
                <a:gd name="T82" fmla="*/ 425 w 387"/>
                <a:gd name="T83" fmla="*/ 345 h 369"/>
                <a:gd name="T84" fmla="*/ 478 w 387"/>
                <a:gd name="T85" fmla="*/ 308 h 369"/>
                <a:gd name="T86" fmla="*/ 508 w 387"/>
                <a:gd name="T87" fmla="*/ 270 h 369"/>
                <a:gd name="T88" fmla="*/ 575 w 387"/>
                <a:gd name="T89" fmla="*/ 228 h 369"/>
                <a:gd name="T90" fmla="*/ 584 w 387"/>
                <a:gd name="T91" fmla="*/ 204 h 369"/>
                <a:gd name="T92" fmla="*/ 613 w 387"/>
                <a:gd name="T93" fmla="*/ 181 h 369"/>
                <a:gd name="T94" fmla="*/ 652 w 387"/>
                <a:gd name="T95" fmla="*/ 92 h 369"/>
                <a:gd name="T96" fmla="*/ 657 w 387"/>
                <a:gd name="T97" fmla="*/ 64 h 369"/>
                <a:gd name="T98" fmla="*/ 693 w 387"/>
                <a:gd name="T99" fmla="*/ 12 h 369"/>
                <a:gd name="T100" fmla="*/ 735 w 387"/>
                <a:gd name="T101" fmla="*/ 45 h 369"/>
                <a:gd name="T102" fmla="*/ 672 w 387"/>
                <a:gd name="T103" fmla="*/ 195 h 369"/>
                <a:gd name="T104" fmla="*/ 636 w 387"/>
                <a:gd name="T105" fmla="*/ 267 h 369"/>
                <a:gd name="T106" fmla="*/ 629 w 387"/>
                <a:gd name="T107" fmla="*/ 373 h 369"/>
                <a:gd name="T108" fmla="*/ 625 w 387"/>
                <a:gd name="T109" fmla="*/ 477 h 369"/>
                <a:gd name="T110" fmla="*/ 657 w 387"/>
                <a:gd name="T111" fmla="*/ 535 h 369"/>
                <a:gd name="T112" fmla="*/ 696 w 387"/>
                <a:gd name="T113" fmla="*/ 568 h 369"/>
                <a:gd name="T114" fmla="*/ 786 w 387"/>
                <a:gd name="T115" fmla="*/ 586 h 369"/>
                <a:gd name="T116" fmla="*/ 860 w 387"/>
                <a:gd name="T117" fmla="*/ 559 h 36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7"/>
                <a:gd name="T178" fmla="*/ 0 h 369"/>
                <a:gd name="T179" fmla="*/ 387 w 387"/>
                <a:gd name="T180" fmla="*/ 369 h 36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7" h="369">
                  <a:moveTo>
                    <a:pt x="366" y="322"/>
                  </a:moveTo>
                  <a:lnTo>
                    <a:pt x="378" y="319"/>
                  </a:lnTo>
                  <a:lnTo>
                    <a:pt x="385" y="322"/>
                  </a:lnTo>
                  <a:lnTo>
                    <a:pt x="387" y="327"/>
                  </a:lnTo>
                  <a:lnTo>
                    <a:pt x="385" y="334"/>
                  </a:lnTo>
                  <a:lnTo>
                    <a:pt x="378" y="341"/>
                  </a:lnTo>
                  <a:lnTo>
                    <a:pt x="373" y="346"/>
                  </a:lnTo>
                  <a:lnTo>
                    <a:pt x="368" y="350"/>
                  </a:lnTo>
                  <a:lnTo>
                    <a:pt x="363" y="353"/>
                  </a:lnTo>
                  <a:lnTo>
                    <a:pt x="354" y="360"/>
                  </a:lnTo>
                  <a:lnTo>
                    <a:pt x="342" y="364"/>
                  </a:lnTo>
                  <a:lnTo>
                    <a:pt x="332" y="367"/>
                  </a:lnTo>
                  <a:lnTo>
                    <a:pt x="314" y="369"/>
                  </a:lnTo>
                  <a:lnTo>
                    <a:pt x="311" y="367"/>
                  </a:lnTo>
                  <a:lnTo>
                    <a:pt x="302" y="364"/>
                  </a:lnTo>
                  <a:lnTo>
                    <a:pt x="295" y="362"/>
                  </a:lnTo>
                  <a:lnTo>
                    <a:pt x="290" y="360"/>
                  </a:lnTo>
                  <a:lnTo>
                    <a:pt x="264" y="334"/>
                  </a:lnTo>
                  <a:lnTo>
                    <a:pt x="257" y="305"/>
                  </a:lnTo>
                  <a:lnTo>
                    <a:pt x="249" y="296"/>
                  </a:lnTo>
                  <a:lnTo>
                    <a:pt x="249" y="291"/>
                  </a:lnTo>
                  <a:lnTo>
                    <a:pt x="245" y="270"/>
                  </a:lnTo>
                  <a:lnTo>
                    <a:pt x="245" y="246"/>
                  </a:lnTo>
                  <a:lnTo>
                    <a:pt x="247" y="234"/>
                  </a:lnTo>
                  <a:lnTo>
                    <a:pt x="247" y="227"/>
                  </a:lnTo>
                  <a:lnTo>
                    <a:pt x="247" y="218"/>
                  </a:lnTo>
                  <a:lnTo>
                    <a:pt x="242" y="208"/>
                  </a:lnTo>
                  <a:lnTo>
                    <a:pt x="245" y="168"/>
                  </a:lnTo>
                  <a:lnTo>
                    <a:pt x="235" y="173"/>
                  </a:lnTo>
                  <a:lnTo>
                    <a:pt x="230" y="182"/>
                  </a:lnTo>
                  <a:lnTo>
                    <a:pt x="223" y="189"/>
                  </a:lnTo>
                  <a:lnTo>
                    <a:pt x="219" y="191"/>
                  </a:lnTo>
                  <a:lnTo>
                    <a:pt x="214" y="199"/>
                  </a:lnTo>
                  <a:lnTo>
                    <a:pt x="207" y="199"/>
                  </a:lnTo>
                  <a:lnTo>
                    <a:pt x="202" y="208"/>
                  </a:lnTo>
                  <a:lnTo>
                    <a:pt x="200" y="218"/>
                  </a:lnTo>
                  <a:lnTo>
                    <a:pt x="188" y="225"/>
                  </a:lnTo>
                  <a:lnTo>
                    <a:pt x="183" y="234"/>
                  </a:lnTo>
                  <a:lnTo>
                    <a:pt x="178" y="244"/>
                  </a:lnTo>
                  <a:lnTo>
                    <a:pt x="171" y="255"/>
                  </a:lnTo>
                  <a:lnTo>
                    <a:pt x="162" y="263"/>
                  </a:lnTo>
                  <a:lnTo>
                    <a:pt x="157" y="267"/>
                  </a:lnTo>
                  <a:lnTo>
                    <a:pt x="150" y="272"/>
                  </a:lnTo>
                  <a:lnTo>
                    <a:pt x="126" y="303"/>
                  </a:lnTo>
                  <a:lnTo>
                    <a:pt x="124" y="303"/>
                  </a:lnTo>
                  <a:lnTo>
                    <a:pt x="105" y="329"/>
                  </a:lnTo>
                  <a:lnTo>
                    <a:pt x="90" y="338"/>
                  </a:lnTo>
                  <a:lnTo>
                    <a:pt x="83" y="350"/>
                  </a:lnTo>
                  <a:lnTo>
                    <a:pt x="67" y="355"/>
                  </a:lnTo>
                  <a:lnTo>
                    <a:pt x="50" y="364"/>
                  </a:lnTo>
                  <a:lnTo>
                    <a:pt x="36" y="357"/>
                  </a:lnTo>
                  <a:lnTo>
                    <a:pt x="31" y="357"/>
                  </a:lnTo>
                  <a:lnTo>
                    <a:pt x="29" y="357"/>
                  </a:lnTo>
                  <a:lnTo>
                    <a:pt x="26" y="353"/>
                  </a:lnTo>
                  <a:lnTo>
                    <a:pt x="26" y="348"/>
                  </a:lnTo>
                  <a:lnTo>
                    <a:pt x="19" y="341"/>
                  </a:lnTo>
                  <a:lnTo>
                    <a:pt x="22" y="334"/>
                  </a:lnTo>
                  <a:lnTo>
                    <a:pt x="10" y="322"/>
                  </a:lnTo>
                  <a:lnTo>
                    <a:pt x="17" y="312"/>
                  </a:lnTo>
                  <a:lnTo>
                    <a:pt x="7" y="312"/>
                  </a:lnTo>
                  <a:lnTo>
                    <a:pt x="3" y="296"/>
                  </a:lnTo>
                  <a:lnTo>
                    <a:pt x="7" y="289"/>
                  </a:lnTo>
                  <a:lnTo>
                    <a:pt x="0" y="277"/>
                  </a:lnTo>
                  <a:lnTo>
                    <a:pt x="0" y="260"/>
                  </a:lnTo>
                  <a:lnTo>
                    <a:pt x="3" y="255"/>
                  </a:lnTo>
                  <a:lnTo>
                    <a:pt x="3" y="253"/>
                  </a:lnTo>
                  <a:lnTo>
                    <a:pt x="5" y="239"/>
                  </a:lnTo>
                  <a:lnTo>
                    <a:pt x="7" y="220"/>
                  </a:lnTo>
                  <a:lnTo>
                    <a:pt x="3" y="215"/>
                  </a:lnTo>
                  <a:lnTo>
                    <a:pt x="7" y="206"/>
                  </a:lnTo>
                  <a:lnTo>
                    <a:pt x="7" y="196"/>
                  </a:lnTo>
                  <a:lnTo>
                    <a:pt x="7" y="191"/>
                  </a:lnTo>
                  <a:lnTo>
                    <a:pt x="5" y="182"/>
                  </a:lnTo>
                  <a:lnTo>
                    <a:pt x="7" y="177"/>
                  </a:lnTo>
                  <a:lnTo>
                    <a:pt x="10" y="168"/>
                  </a:lnTo>
                  <a:lnTo>
                    <a:pt x="7" y="156"/>
                  </a:lnTo>
                  <a:lnTo>
                    <a:pt x="5" y="128"/>
                  </a:lnTo>
                  <a:lnTo>
                    <a:pt x="14" y="64"/>
                  </a:lnTo>
                  <a:lnTo>
                    <a:pt x="10" y="28"/>
                  </a:lnTo>
                  <a:lnTo>
                    <a:pt x="7" y="14"/>
                  </a:lnTo>
                  <a:lnTo>
                    <a:pt x="10" y="2"/>
                  </a:lnTo>
                  <a:lnTo>
                    <a:pt x="22" y="0"/>
                  </a:lnTo>
                  <a:lnTo>
                    <a:pt x="33" y="2"/>
                  </a:lnTo>
                  <a:lnTo>
                    <a:pt x="41" y="11"/>
                  </a:lnTo>
                  <a:lnTo>
                    <a:pt x="36" y="30"/>
                  </a:lnTo>
                  <a:lnTo>
                    <a:pt x="33" y="75"/>
                  </a:lnTo>
                  <a:lnTo>
                    <a:pt x="36" y="104"/>
                  </a:lnTo>
                  <a:lnTo>
                    <a:pt x="31" y="118"/>
                  </a:lnTo>
                  <a:lnTo>
                    <a:pt x="33" y="128"/>
                  </a:lnTo>
                  <a:lnTo>
                    <a:pt x="31" y="142"/>
                  </a:lnTo>
                  <a:lnTo>
                    <a:pt x="31" y="154"/>
                  </a:lnTo>
                  <a:lnTo>
                    <a:pt x="29" y="156"/>
                  </a:lnTo>
                  <a:lnTo>
                    <a:pt x="29" y="158"/>
                  </a:lnTo>
                  <a:lnTo>
                    <a:pt x="29" y="165"/>
                  </a:lnTo>
                  <a:lnTo>
                    <a:pt x="26" y="175"/>
                  </a:lnTo>
                  <a:lnTo>
                    <a:pt x="31" y="182"/>
                  </a:lnTo>
                  <a:lnTo>
                    <a:pt x="24" y="194"/>
                  </a:lnTo>
                  <a:lnTo>
                    <a:pt x="29" y="201"/>
                  </a:lnTo>
                  <a:lnTo>
                    <a:pt x="26" y="213"/>
                  </a:lnTo>
                  <a:lnTo>
                    <a:pt x="29" y="227"/>
                  </a:lnTo>
                  <a:lnTo>
                    <a:pt x="29" y="246"/>
                  </a:lnTo>
                  <a:lnTo>
                    <a:pt x="33" y="251"/>
                  </a:lnTo>
                  <a:lnTo>
                    <a:pt x="29" y="272"/>
                  </a:lnTo>
                  <a:lnTo>
                    <a:pt x="31" y="279"/>
                  </a:lnTo>
                  <a:lnTo>
                    <a:pt x="33" y="286"/>
                  </a:lnTo>
                  <a:lnTo>
                    <a:pt x="31" y="296"/>
                  </a:lnTo>
                  <a:lnTo>
                    <a:pt x="36" y="310"/>
                  </a:lnTo>
                  <a:lnTo>
                    <a:pt x="43" y="317"/>
                  </a:lnTo>
                  <a:lnTo>
                    <a:pt x="52" y="327"/>
                  </a:lnTo>
                  <a:lnTo>
                    <a:pt x="62" y="324"/>
                  </a:lnTo>
                  <a:lnTo>
                    <a:pt x="69" y="317"/>
                  </a:lnTo>
                  <a:lnTo>
                    <a:pt x="86" y="303"/>
                  </a:lnTo>
                  <a:lnTo>
                    <a:pt x="83" y="300"/>
                  </a:lnTo>
                  <a:lnTo>
                    <a:pt x="93" y="296"/>
                  </a:lnTo>
                  <a:lnTo>
                    <a:pt x="95" y="286"/>
                  </a:lnTo>
                  <a:lnTo>
                    <a:pt x="105" y="286"/>
                  </a:lnTo>
                  <a:lnTo>
                    <a:pt x="109" y="284"/>
                  </a:lnTo>
                  <a:lnTo>
                    <a:pt x="109" y="272"/>
                  </a:lnTo>
                  <a:lnTo>
                    <a:pt x="119" y="270"/>
                  </a:lnTo>
                  <a:lnTo>
                    <a:pt x="131" y="258"/>
                  </a:lnTo>
                  <a:lnTo>
                    <a:pt x="145" y="251"/>
                  </a:lnTo>
                  <a:lnTo>
                    <a:pt x="147" y="244"/>
                  </a:lnTo>
                  <a:lnTo>
                    <a:pt x="162" y="229"/>
                  </a:lnTo>
                  <a:lnTo>
                    <a:pt x="166" y="215"/>
                  </a:lnTo>
                  <a:lnTo>
                    <a:pt x="178" y="210"/>
                  </a:lnTo>
                  <a:lnTo>
                    <a:pt x="181" y="199"/>
                  </a:lnTo>
                  <a:lnTo>
                    <a:pt x="188" y="196"/>
                  </a:lnTo>
                  <a:lnTo>
                    <a:pt x="200" y="177"/>
                  </a:lnTo>
                  <a:lnTo>
                    <a:pt x="204" y="177"/>
                  </a:lnTo>
                  <a:lnTo>
                    <a:pt x="204" y="173"/>
                  </a:lnTo>
                  <a:lnTo>
                    <a:pt x="211" y="168"/>
                  </a:lnTo>
                  <a:lnTo>
                    <a:pt x="216" y="156"/>
                  </a:lnTo>
                  <a:lnTo>
                    <a:pt x="235" y="146"/>
                  </a:lnTo>
                  <a:lnTo>
                    <a:pt x="240" y="135"/>
                  </a:lnTo>
                  <a:lnTo>
                    <a:pt x="245" y="132"/>
                  </a:lnTo>
                  <a:lnTo>
                    <a:pt x="245" y="128"/>
                  </a:lnTo>
                  <a:lnTo>
                    <a:pt x="249" y="128"/>
                  </a:lnTo>
                  <a:lnTo>
                    <a:pt x="249" y="118"/>
                  </a:lnTo>
                  <a:lnTo>
                    <a:pt x="252" y="111"/>
                  </a:lnTo>
                  <a:lnTo>
                    <a:pt x="257" y="106"/>
                  </a:lnTo>
                  <a:lnTo>
                    <a:pt x="261" y="104"/>
                  </a:lnTo>
                  <a:lnTo>
                    <a:pt x="259" y="101"/>
                  </a:lnTo>
                  <a:lnTo>
                    <a:pt x="276" y="52"/>
                  </a:lnTo>
                  <a:lnTo>
                    <a:pt x="278" y="52"/>
                  </a:lnTo>
                  <a:lnTo>
                    <a:pt x="278" y="40"/>
                  </a:lnTo>
                  <a:lnTo>
                    <a:pt x="280" y="40"/>
                  </a:lnTo>
                  <a:lnTo>
                    <a:pt x="280" y="37"/>
                  </a:lnTo>
                  <a:lnTo>
                    <a:pt x="285" y="33"/>
                  </a:lnTo>
                  <a:lnTo>
                    <a:pt x="287" y="21"/>
                  </a:lnTo>
                  <a:lnTo>
                    <a:pt x="295" y="7"/>
                  </a:lnTo>
                  <a:lnTo>
                    <a:pt x="309" y="4"/>
                  </a:lnTo>
                  <a:lnTo>
                    <a:pt x="306" y="9"/>
                  </a:lnTo>
                  <a:lnTo>
                    <a:pt x="314" y="26"/>
                  </a:lnTo>
                  <a:lnTo>
                    <a:pt x="309" y="59"/>
                  </a:lnTo>
                  <a:lnTo>
                    <a:pt x="297" y="80"/>
                  </a:lnTo>
                  <a:lnTo>
                    <a:pt x="287" y="113"/>
                  </a:lnTo>
                  <a:lnTo>
                    <a:pt x="278" y="120"/>
                  </a:lnTo>
                  <a:lnTo>
                    <a:pt x="278" y="142"/>
                  </a:lnTo>
                  <a:lnTo>
                    <a:pt x="271" y="154"/>
                  </a:lnTo>
                  <a:lnTo>
                    <a:pt x="273" y="168"/>
                  </a:lnTo>
                  <a:lnTo>
                    <a:pt x="266" y="175"/>
                  </a:lnTo>
                  <a:lnTo>
                    <a:pt x="268" y="215"/>
                  </a:lnTo>
                  <a:lnTo>
                    <a:pt x="266" y="263"/>
                  </a:lnTo>
                  <a:lnTo>
                    <a:pt x="268" y="270"/>
                  </a:lnTo>
                  <a:lnTo>
                    <a:pt x="266" y="274"/>
                  </a:lnTo>
                  <a:lnTo>
                    <a:pt x="268" y="274"/>
                  </a:lnTo>
                  <a:lnTo>
                    <a:pt x="268" y="289"/>
                  </a:lnTo>
                  <a:lnTo>
                    <a:pt x="280" y="308"/>
                  </a:lnTo>
                  <a:lnTo>
                    <a:pt x="283" y="317"/>
                  </a:lnTo>
                  <a:lnTo>
                    <a:pt x="295" y="319"/>
                  </a:lnTo>
                  <a:lnTo>
                    <a:pt x="297" y="327"/>
                  </a:lnTo>
                  <a:lnTo>
                    <a:pt x="316" y="338"/>
                  </a:lnTo>
                  <a:lnTo>
                    <a:pt x="328" y="336"/>
                  </a:lnTo>
                  <a:lnTo>
                    <a:pt x="335" y="338"/>
                  </a:lnTo>
                  <a:lnTo>
                    <a:pt x="349" y="334"/>
                  </a:lnTo>
                  <a:lnTo>
                    <a:pt x="356" y="329"/>
                  </a:lnTo>
                  <a:lnTo>
                    <a:pt x="366" y="322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8" name="Freeform 16"/>
            <p:cNvSpPr>
              <a:spLocks/>
            </p:cNvSpPr>
            <p:nvPr/>
          </p:nvSpPr>
          <p:spPr bwMode="auto">
            <a:xfrm rot="-246001">
              <a:off x="2440" y="1261"/>
              <a:ext cx="361" cy="458"/>
            </a:xfrm>
            <a:custGeom>
              <a:avLst/>
              <a:gdLst>
                <a:gd name="T0" fmla="*/ 702 w 304"/>
                <a:gd name="T1" fmla="*/ 590 h 410"/>
                <a:gd name="T2" fmla="*/ 678 w 304"/>
                <a:gd name="T3" fmla="*/ 630 h 410"/>
                <a:gd name="T4" fmla="*/ 627 w 304"/>
                <a:gd name="T5" fmla="*/ 655 h 410"/>
                <a:gd name="T6" fmla="*/ 551 w 304"/>
                <a:gd name="T7" fmla="*/ 689 h 410"/>
                <a:gd name="T8" fmla="*/ 506 w 304"/>
                <a:gd name="T9" fmla="*/ 693 h 410"/>
                <a:gd name="T10" fmla="*/ 444 w 304"/>
                <a:gd name="T11" fmla="*/ 706 h 410"/>
                <a:gd name="T12" fmla="*/ 390 w 304"/>
                <a:gd name="T13" fmla="*/ 710 h 410"/>
                <a:gd name="T14" fmla="*/ 348 w 304"/>
                <a:gd name="T15" fmla="*/ 710 h 410"/>
                <a:gd name="T16" fmla="*/ 286 w 304"/>
                <a:gd name="T17" fmla="*/ 714 h 410"/>
                <a:gd name="T18" fmla="*/ 241 w 304"/>
                <a:gd name="T19" fmla="*/ 706 h 410"/>
                <a:gd name="T20" fmla="*/ 176 w 304"/>
                <a:gd name="T21" fmla="*/ 702 h 410"/>
                <a:gd name="T22" fmla="*/ 95 w 304"/>
                <a:gd name="T23" fmla="*/ 693 h 410"/>
                <a:gd name="T24" fmla="*/ 62 w 304"/>
                <a:gd name="T25" fmla="*/ 689 h 410"/>
                <a:gd name="T26" fmla="*/ 2 w 304"/>
                <a:gd name="T27" fmla="*/ 648 h 410"/>
                <a:gd name="T28" fmla="*/ 40 w 304"/>
                <a:gd name="T29" fmla="*/ 603 h 410"/>
                <a:gd name="T30" fmla="*/ 68 w 304"/>
                <a:gd name="T31" fmla="*/ 603 h 410"/>
                <a:gd name="T32" fmla="*/ 95 w 304"/>
                <a:gd name="T33" fmla="*/ 608 h 410"/>
                <a:gd name="T34" fmla="*/ 114 w 304"/>
                <a:gd name="T35" fmla="*/ 628 h 410"/>
                <a:gd name="T36" fmla="*/ 179 w 304"/>
                <a:gd name="T37" fmla="*/ 674 h 410"/>
                <a:gd name="T38" fmla="*/ 517 w 304"/>
                <a:gd name="T39" fmla="*/ 640 h 410"/>
                <a:gd name="T40" fmla="*/ 551 w 304"/>
                <a:gd name="T41" fmla="*/ 622 h 410"/>
                <a:gd name="T42" fmla="*/ 627 w 304"/>
                <a:gd name="T43" fmla="*/ 603 h 410"/>
                <a:gd name="T44" fmla="*/ 650 w 304"/>
                <a:gd name="T45" fmla="*/ 576 h 410"/>
                <a:gd name="T46" fmla="*/ 625 w 304"/>
                <a:gd name="T47" fmla="*/ 535 h 410"/>
                <a:gd name="T48" fmla="*/ 601 w 304"/>
                <a:gd name="T49" fmla="*/ 516 h 410"/>
                <a:gd name="T50" fmla="*/ 565 w 304"/>
                <a:gd name="T51" fmla="*/ 503 h 410"/>
                <a:gd name="T52" fmla="*/ 527 w 304"/>
                <a:gd name="T53" fmla="*/ 488 h 410"/>
                <a:gd name="T54" fmla="*/ 469 w 304"/>
                <a:gd name="T55" fmla="*/ 484 h 410"/>
                <a:gd name="T56" fmla="*/ 404 w 304"/>
                <a:gd name="T57" fmla="*/ 457 h 410"/>
                <a:gd name="T58" fmla="*/ 369 w 304"/>
                <a:gd name="T59" fmla="*/ 455 h 410"/>
                <a:gd name="T60" fmla="*/ 268 w 304"/>
                <a:gd name="T61" fmla="*/ 404 h 410"/>
                <a:gd name="T62" fmla="*/ 148 w 304"/>
                <a:gd name="T63" fmla="*/ 360 h 410"/>
                <a:gd name="T64" fmla="*/ 95 w 304"/>
                <a:gd name="T65" fmla="*/ 211 h 410"/>
                <a:gd name="T66" fmla="*/ 125 w 304"/>
                <a:gd name="T67" fmla="*/ 150 h 410"/>
                <a:gd name="T68" fmla="*/ 176 w 304"/>
                <a:gd name="T69" fmla="*/ 120 h 410"/>
                <a:gd name="T70" fmla="*/ 230 w 304"/>
                <a:gd name="T71" fmla="*/ 63 h 410"/>
                <a:gd name="T72" fmla="*/ 454 w 304"/>
                <a:gd name="T73" fmla="*/ 0 h 410"/>
                <a:gd name="T74" fmla="*/ 555 w 304"/>
                <a:gd name="T75" fmla="*/ 17 h 410"/>
                <a:gd name="T76" fmla="*/ 601 w 304"/>
                <a:gd name="T77" fmla="*/ 55 h 410"/>
                <a:gd name="T78" fmla="*/ 589 w 304"/>
                <a:gd name="T79" fmla="*/ 105 h 410"/>
                <a:gd name="T80" fmla="*/ 559 w 304"/>
                <a:gd name="T81" fmla="*/ 98 h 410"/>
                <a:gd name="T82" fmla="*/ 494 w 304"/>
                <a:gd name="T83" fmla="*/ 71 h 410"/>
                <a:gd name="T84" fmla="*/ 449 w 304"/>
                <a:gd name="T85" fmla="*/ 55 h 410"/>
                <a:gd name="T86" fmla="*/ 392 w 304"/>
                <a:gd name="T87" fmla="*/ 75 h 410"/>
                <a:gd name="T88" fmla="*/ 318 w 304"/>
                <a:gd name="T89" fmla="*/ 105 h 410"/>
                <a:gd name="T90" fmla="*/ 268 w 304"/>
                <a:gd name="T91" fmla="*/ 120 h 410"/>
                <a:gd name="T92" fmla="*/ 230 w 304"/>
                <a:gd name="T93" fmla="*/ 136 h 410"/>
                <a:gd name="T94" fmla="*/ 163 w 304"/>
                <a:gd name="T95" fmla="*/ 194 h 410"/>
                <a:gd name="T96" fmla="*/ 148 w 304"/>
                <a:gd name="T97" fmla="*/ 267 h 410"/>
                <a:gd name="T98" fmla="*/ 179 w 304"/>
                <a:gd name="T99" fmla="*/ 318 h 410"/>
                <a:gd name="T100" fmla="*/ 241 w 304"/>
                <a:gd name="T101" fmla="*/ 352 h 410"/>
                <a:gd name="T102" fmla="*/ 330 w 304"/>
                <a:gd name="T103" fmla="*/ 391 h 410"/>
                <a:gd name="T104" fmla="*/ 469 w 304"/>
                <a:gd name="T105" fmla="*/ 426 h 410"/>
                <a:gd name="T106" fmla="*/ 509 w 304"/>
                <a:gd name="T107" fmla="*/ 439 h 410"/>
                <a:gd name="T108" fmla="*/ 565 w 304"/>
                <a:gd name="T109" fmla="*/ 462 h 410"/>
                <a:gd name="T110" fmla="*/ 657 w 304"/>
                <a:gd name="T111" fmla="*/ 488 h 410"/>
                <a:gd name="T112" fmla="*/ 678 w 304"/>
                <a:gd name="T113" fmla="*/ 521 h 410"/>
                <a:gd name="T114" fmla="*/ 694 w 304"/>
                <a:gd name="T115" fmla="*/ 550 h 4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4"/>
                <a:gd name="T175" fmla="*/ 0 h 410"/>
                <a:gd name="T176" fmla="*/ 304 w 304"/>
                <a:gd name="T177" fmla="*/ 410 h 4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4" h="410">
                  <a:moveTo>
                    <a:pt x="304" y="330"/>
                  </a:moveTo>
                  <a:lnTo>
                    <a:pt x="297" y="334"/>
                  </a:lnTo>
                  <a:lnTo>
                    <a:pt x="297" y="339"/>
                  </a:lnTo>
                  <a:lnTo>
                    <a:pt x="294" y="344"/>
                  </a:lnTo>
                  <a:lnTo>
                    <a:pt x="292" y="353"/>
                  </a:lnTo>
                  <a:lnTo>
                    <a:pt x="287" y="363"/>
                  </a:lnTo>
                  <a:lnTo>
                    <a:pt x="278" y="372"/>
                  </a:lnTo>
                  <a:lnTo>
                    <a:pt x="278" y="377"/>
                  </a:lnTo>
                  <a:lnTo>
                    <a:pt x="266" y="377"/>
                  </a:lnTo>
                  <a:lnTo>
                    <a:pt x="256" y="391"/>
                  </a:lnTo>
                  <a:lnTo>
                    <a:pt x="242" y="391"/>
                  </a:lnTo>
                  <a:lnTo>
                    <a:pt x="233" y="396"/>
                  </a:lnTo>
                  <a:lnTo>
                    <a:pt x="228" y="396"/>
                  </a:lnTo>
                  <a:lnTo>
                    <a:pt x="226" y="401"/>
                  </a:lnTo>
                  <a:lnTo>
                    <a:pt x="214" y="398"/>
                  </a:lnTo>
                  <a:lnTo>
                    <a:pt x="204" y="401"/>
                  </a:lnTo>
                  <a:lnTo>
                    <a:pt x="204" y="406"/>
                  </a:lnTo>
                  <a:lnTo>
                    <a:pt x="188" y="406"/>
                  </a:lnTo>
                  <a:lnTo>
                    <a:pt x="178" y="406"/>
                  </a:lnTo>
                  <a:lnTo>
                    <a:pt x="166" y="406"/>
                  </a:lnTo>
                  <a:lnTo>
                    <a:pt x="164" y="408"/>
                  </a:lnTo>
                  <a:lnTo>
                    <a:pt x="161" y="406"/>
                  </a:lnTo>
                  <a:lnTo>
                    <a:pt x="154" y="408"/>
                  </a:lnTo>
                  <a:lnTo>
                    <a:pt x="147" y="408"/>
                  </a:lnTo>
                  <a:lnTo>
                    <a:pt x="135" y="410"/>
                  </a:lnTo>
                  <a:lnTo>
                    <a:pt x="128" y="406"/>
                  </a:lnTo>
                  <a:lnTo>
                    <a:pt x="121" y="410"/>
                  </a:lnTo>
                  <a:lnTo>
                    <a:pt x="119" y="408"/>
                  </a:lnTo>
                  <a:lnTo>
                    <a:pt x="112" y="410"/>
                  </a:lnTo>
                  <a:lnTo>
                    <a:pt x="102" y="406"/>
                  </a:lnTo>
                  <a:lnTo>
                    <a:pt x="95" y="406"/>
                  </a:lnTo>
                  <a:lnTo>
                    <a:pt x="88" y="408"/>
                  </a:lnTo>
                  <a:lnTo>
                    <a:pt x="74" y="403"/>
                  </a:lnTo>
                  <a:lnTo>
                    <a:pt x="57" y="401"/>
                  </a:lnTo>
                  <a:lnTo>
                    <a:pt x="43" y="403"/>
                  </a:lnTo>
                  <a:lnTo>
                    <a:pt x="40" y="398"/>
                  </a:lnTo>
                  <a:lnTo>
                    <a:pt x="33" y="406"/>
                  </a:lnTo>
                  <a:lnTo>
                    <a:pt x="29" y="401"/>
                  </a:lnTo>
                  <a:lnTo>
                    <a:pt x="26" y="396"/>
                  </a:lnTo>
                  <a:lnTo>
                    <a:pt x="14" y="394"/>
                  </a:lnTo>
                  <a:lnTo>
                    <a:pt x="7" y="384"/>
                  </a:lnTo>
                  <a:lnTo>
                    <a:pt x="2" y="372"/>
                  </a:lnTo>
                  <a:lnTo>
                    <a:pt x="0" y="356"/>
                  </a:lnTo>
                  <a:lnTo>
                    <a:pt x="19" y="353"/>
                  </a:lnTo>
                  <a:lnTo>
                    <a:pt x="17" y="346"/>
                  </a:lnTo>
                  <a:lnTo>
                    <a:pt x="21" y="342"/>
                  </a:lnTo>
                  <a:lnTo>
                    <a:pt x="24" y="346"/>
                  </a:lnTo>
                  <a:lnTo>
                    <a:pt x="29" y="346"/>
                  </a:lnTo>
                  <a:lnTo>
                    <a:pt x="29" y="351"/>
                  </a:lnTo>
                  <a:lnTo>
                    <a:pt x="36" y="346"/>
                  </a:lnTo>
                  <a:lnTo>
                    <a:pt x="40" y="349"/>
                  </a:lnTo>
                  <a:lnTo>
                    <a:pt x="43" y="353"/>
                  </a:lnTo>
                  <a:lnTo>
                    <a:pt x="40" y="361"/>
                  </a:lnTo>
                  <a:lnTo>
                    <a:pt x="48" y="361"/>
                  </a:lnTo>
                  <a:lnTo>
                    <a:pt x="48" y="375"/>
                  </a:lnTo>
                  <a:lnTo>
                    <a:pt x="69" y="380"/>
                  </a:lnTo>
                  <a:lnTo>
                    <a:pt x="76" y="387"/>
                  </a:lnTo>
                  <a:lnTo>
                    <a:pt x="78" y="382"/>
                  </a:lnTo>
                  <a:lnTo>
                    <a:pt x="183" y="375"/>
                  </a:lnTo>
                  <a:lnTo>
                    <a:pt x="218" y="368"/>
                  </a:lnTo>
                  <a:lnTo>
                    <a:pt x="221" y="363"/>
                  </a:lnTo>
                  <a:lnTo>
                    <a:pt x="230" y="361"/>
                  </a:lnTo>
                  <a:lnTo>
                    <a:pt x="233" y="358"/>
                  </a:lnTo>
                  <a:lnTo>
                    <a:pt x="249" y="353"/>
                  </a:lnTo>
                  <a:lnTo>
                    <a:pt x="264" y="344"/>
                  </a:lnTo>
                  <a:lnTo>
                    <a:pt x="266" y="346"/>
                  </a:lnTo>
                  <a:lnTo>
                    <a:pt x="268" y="342"/>
                  </a:lnTo>
                  <a:lnTo>
                    <a:pt x="275" y="334"/>
                  </a:lnTo>
                  <a:lnTo>
                    <a:pt x="275" y="332"/>
                  </a:lnTo>
                  <a:lnTo>
                    <a:pt x="271" y="325"/>
                  </a:lnTo>
                  <a:lnTo>
                    <a:pt x="273" y="318"/>
                  </a:lnTo>
                  <a:lnTo>
                    <a:pt x="264" y="308"/>
                  </a:lnTo>
                  <a:lnTo>
                    <a:pt x="261" y="304"/>
                  </a:lnTo>
                  <a:lnTo>
                    <a:pt x="256" y="301"/>
                  </a:lnTo>
                  <a:lnTo>
                    <a:pt x="254" y="297"/>
                  </a:lnTo>
                  <a:lnTo>
                    <a:pt x="249" y="299"/>
                  </a:lnTo>
                  <a:lnTo>
                    <a:pt x="242" y="289"/>
                  </a:lnTo>
                  <a:lnTo>
                    <a:pt x="240" y="289"/>
                  </a:lnTo>
                  <a:lnTo>
                    <a:pt x="235" y="285"/>
                  </a:lnTo>
                  <a:lnTo>
                    <a:pt x="228" y="285"/>
                  </a:lnTo>
                  <a:lnTo>
                    <a:pt x="223" y="280"/>
                  </a:lnTo>
                  <a:lnTo>
                    <a:pt x="218" y="278"/>
                  </a:lnTo>
                  <a:lnTo>
                    <a:pt x="214" y="280"/>
                  </a:lnTo>
                  <a:lnTo>
                    <a:pt x="199" y="278"/>
                  </a:lnTo>
                  <a:lnTo>
                    <a:pt x="188" y="271"/>
                  </a:lnTo>
                  <a:lnTo>
                    <a:pt x="180" y="271"/>
                  </a:lnTo>
                  <a:lnTo>
                    <a:pt x="171" y="263"/>
                  </a:lnTo>
                  <a:lnTo>
                    <a:pt x="164" y="266"/>
                  </a:lnTo>
                  <a:lnTo>
                    <a:pt x="161" y="261"/>
                  </a:lnTo>
                  <a:lnTo>
                    <a:pt x="157" y="261"/>
                  </a:lnTo>
                  <a:lnTo>
                    <a:pt x="147" y="254"/>
                  </a:lnTo>
                  <a:lnTo>
                    <a:pt x="123" y="242"/>
                  </a:lnTo>
                  <a:lnTo>
                    <a:pt x="114" y="233"/>
                  </a:lnTo>
                  <a:lnTo>
                    <a:pt x="86" y="228"/>
                  </a:lnTo>
                  <a:lnTo>
                    <a:pt x="86" y="225"/>
                  </a:lnTo>
                  <a:lnTo>
                    <a:pt x="62" y="207"/>
                  </a:lnTo>
                  <a:lnTo>
                    <a:pt x="52" y="178"/>
                  </a:lnTo>
                  <a:lnTo>
                    <a:pt x="43" y="164"/>
                  </a:lnTo>
                  <a:lnTo>
                    <a:pt x="40" y="121"/>
                  </a:lnTo>
                  <a:lnTo>
                    <a:pt x="43" y="116"/>
                  </a:lnTo>
                  <a:lnTo>
                    <a:pt x="45" y="100"/>
                  </a:lnTo>
                  <a:lnTo>
                    <a:pt x="52" y="86"/>
                  </a:lnTo>
                  <a:lnTo>
                    <a:pt x="64" y="76"/>
                  </a:lnTo>
                  <a:lnTo>
                    <a:pt x="69" y="67"/>
                  </a:lnTo>
                  <a:lnTo>
                    <a:pt x="74" y="69"/>
                  </a:lnTo>
                  <a:lnTo>
                    <a:pt x="78" y="57"/>
                  </a:lnTo>
                  <a:lnTo>
                    <a:pt x="88" y="45"/>
                  </a:lnTo>
                  <a:lnTo>
                    <a:pt x="97" y="36"/>
                  </a:lnTo>
                  <a:lnTo>
                    <a:pt x="145" y="15"/>
                  </a:lnTo>
                  <a:lnTo>
                    <a:pt x="171" y="10"/>
                  </a:lnTo>
                  <a:lnTo>
                    <a:pt x="192" y="0"/>
                  </a:lnTo>
                  <a:lnTo>
                    <a:pt x="230" y="5"/>
                  </a:lnTo>
                  <a:lnTo>
                    <a:pt x="233" y="10"/>
                  </a:lnTo>
                  <a:lnTo>
                    <a:pt x="235" y="10"/>
                  </a:lnTo>
                  <a:lnTo>
                    <a:pt x="245" y="15"/>
                  </a:lnTo>
                  <a:lnTo>
                    <a:pt x="245" y="22"/>
                  </a:lnTo>
                  <a:lnTo>
                    <a:pt x="254" y="31"/>
                  </a:lnTo>
                  <a:lnTo>
                    <a:pt x="252" y="48"/>
                  </a:lnTo>
                  <a:lnTo>
                    <a:pt x="249" y="55"/>
                  </a:lnTo>
                  <a:lnTo>
                    <a:pt x="249" y="60"/>
                  </a:lnTo>
                  <a:lnTo>
                    <a:pt x="242" y="62"/>
                  </a:lnTo>
                  <a:lnTo>
                    <a:pt x="242" y="60"/>
                  </a:lnTo>
                  <a:lnTo>
                    <a:pt x="237" y="57"/>
                  </a:lnTo>
                  <a:lnTo>
                    <a:pt x="235" y="50"/>
                  </a:lnTo>
                  <a:lnTo>
                    <a:pt x="233" y="43"/>
                  </a:lnTo>
                  <a:lnTo>
                    <a:pt x="209" y="41"/>
                  </a:lnTo>
                  <a:lnTo>
                    <a:pt x="204" y="43"/>
                  </a:lnTo>
                  <a:lnTo>
                    <a:pt x="195" y="36"/>
                  </a:lnTo>
                  <a:lnTo>
                    <a:pt x="190" y="31"/>
                  </a:lnTo>
                  <a:lnTo>
                    <a:pt x="188" y="36"/>
                  </a:lnTo>
                  <a:lnTo>
                    <a:pt x="180" y="41"/>
                  </a:lnTo>
                  <a:lnTo>
                    <a:pt x="166" y="43"/>
                  </a:lnTo>
                  <a:lnTo>
                    <a:pt x="157" y="50"/>
                  </a:lnTo>
                  <a:lnTo>
                    <a:pt x="145" y="55"/>
                  </a:lnTo>
                  <a:lnTo>
                    <a:pt x="135" y="60"/>
                  </a:lnTo>
                  <a:lnTo>
                    <a:pt x="128" y="60"/>
                  </a:lnTo>
                  <a:lnTo>
                    <a:pt x="121" y="67"/>
                  </a:lnTo>
                  <a:lnTo>
                    <a:pt x="114" y="69"/>
                  </a:lnTo>
                  <a:lnTo>
                    <a:pt x="104" y="71"/>
                  </a:lnTo>
                  <a:lnTo>
                    <a:pt x="102" y="76"/>
                  </a:lnTo>
                  <a:lnTo>
                    <a:pt x="97" y="79"/>
                  </a:lnTo>
                  <a:lnTo>
                    <a:pt x="86" y="90"/>
                  </a:lnTo>
                  <a:lnTo>
                    <a:pt x="78" y="105"/>
                  </a:lnTo>
                  <a:lnTo>
                    <a:pt x="69" y="112"/>
                  </a:lnTo>
                  <a:lnTo>
                    <a:pt x="67" y="114"/>
                  </a:lnTo>
                  <a:lnTo>
                    <a:pt x="57" y="152"/>
                  </a:lnTo>
                  <a:lnTo>
                    <a:pt x="62" y="154"/>
                  </a:lnTo>
                  <a:lnTo>
                    <a:pt x="62" y="157"/>
                  </a:lnTo>
                  <a:lnTo>
                    <a:pt x="64" y="171"/>
                  </a:lnTo>
                  <a:lnTo>
                    <a:pt x="76" y="183"/>
                  </a:lnTo>
                  <a:lnTo>
                    <a:pt x="76" y="188"/>
                  </a:lnTo>
                  <a:lnTo>
                    <a:pt x="97" y="202"/>
                  </a:lnTo>
                  <a:lnTo>
                    <a:pt x="102" y="202"/>
                  </a:lnTo>
                  <a:lnTo>
                    <a:pt x="114" y="216"/>
                  </a:lnTo>
                  <a:lnTo>
                    <a:pt x="131" y="216"/>
                  </a:lnTo>
                  <a:lnTo>
                    <a:pt x="140" y="225"/>
                  </a:lnTo>
                  <a:lnTo>
                    <a:pt x="159" y="228"/>
                  </a:lnTo>
                  <a:lnTo>
                    <a:pt x="164" y="233"/>
                  </a:lnTo>
                  <a:lnTo>
                    <a:pt x="199" y="244"/>
                  </a:lnTo>
                  <a:lnTo>
                    <a:pt x="202" y="249"/>
                  </a:lnTo>
                  <a:lnTo>
                    <a:pt x="207" y="249"/>
                  </a:lnTo>
                  <a:lnTo>
                    <a:pt x="216" y="252"/>
                  </a:lnTo>
                  <a:lnTo>
                    <a:pt x="223" y="256"/>
                  </a:lnTo>
                  <a:lnTo>
                    <a:pt x="240" y="261"/>
                  </a:lnTo>
                  <a:lnTo>
                    <a:pt x="240" y="266"/>
                  </a:lnTo>
                  <a:lnTo>
                    <a:pt x="247" y="271"/>
                  </a:lnTo>
                  <a:lnTo>
                    <a:pt x="264" y="271"/>
                  </a:lnTo>
                  <a:lnTo>
                    <a:pt x="278" y="280"/>
                  </a:lnTo>
                  <a:lnTo>
                    <a:pt x="283" y="289"/>
                  </a:lnTo>
                  <a:lnTo>
                    <a:pt x="287" y="297"/>
                  </a:lnTo>
                  <a:lnTo>
                    <a:pt x="287" y="299"/>
                  </a:lnTo>
                  <a:lnTo>
                    <a:pt x="292" y="306"/>
                  </a:lnTo>
                  <a:lnTo>
                    <a:pt x="297" y="308"/>
                  </a:lnTo>
                  <a:lnTo>
                    <a:pt x="294" y="316"/>
                  </a:lnTo>
                  <a:lnTo>
                    <a:pt x="299" y="323"/>
                  </a:lnTo>
                  <a:lnTo>
                    <a:pt x="304" y="330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9" name="Freeform 17"/>
            <p:cNvSpPr>
              <a:spLocks noEditPoints="1"/>
            </p:cNvSpPr>
            <p:nvPr/>
          </p:nvSpPr>
          <p:spPr bwMode="auto">
            <a:xfrm rot="-246001">
              <a:off x="2871" y="1211"/>
              <a:ext cx="276" cy="513"/>
            </a:xfrm>
            <a:custGeom>
              <a:avLst/>
              <a:gdLst>
                <a:gd name="T0" fmla="*/ 488 w 233"/>
                <a:gd name="T1" fmla="*/ 631 h 458"/>
                <a:gd name="T2" fmla="*/ 448 w 233"/>
                <a:gd name="T3" fmla="*/ 656 h 458"/>
                <a:gd name="T4" fmla="*/ 416 w 233"/>
                <a:gd name="T5" fmla="*/ 678 h 458"/>
                <a:gd name="T6" fmla="*/ 359 w 233"/>
                <a:gd name="T7" fmla="*/ 693 h 458"/>
                <a:gd name="T8" fmla="*/ 306 w 233"/>
                <a:gd name="T9" fmla="*/ 735 h 458"/>
                <a:gd name="T10" fmla="*/ 140 w 233"/>
                <a:gd name="T11" fmla="*/ 733 h 458"/>
                <a:gd name="T12" fmla="*/ 89 w 233"/>
                <a:gd name="T13" fmla="*/ 699 h 458"/>
                <a:gd name="T14" fmla="*/ 62 w 233"/>
                <a:gd name="T15" fmla="*/ 665 h 458"/>
                <a:gd name="T16" fmla="*/ 52 w 233"/>
                <a:gd name="T17" fmla="*/ 616 h 458"/>
                <a:gd name="T18" fmla="*/ 62 w 233"/>
                <a:gd name="T19" fmla="*/ 570 h 458"/>
                <a:gd name="T20" fmla="*/ 66 w 233"/>
                <a:gd name="T21" fmla="*/ 489 h 458"/>
                <a:gd name="T22" fmla="*/ 89 w 233"/>
                <a:gd name="T23" fmla="*/ 418 h 458"/>
                <a:gd name="T24" fmla="*/ 155 w 233"/>
                <a:gd name="T25" fmla="*/ 398 h 458"/>
                <a:gd name="T26" fmla="*/ 227 w 233"/>
                <a:gd name="T27" fmla="*/ 394 h 458"/>
                <a:gd name="T28" fmla="*/ 291 w 233"/>
                <a:gd name="T29" fmla="*/ 372 h 458"/>
                <a:gd name="T30" fmla="*/ 409 w 233"/>
                <a:gd name="T31" fmla="*/ 297 h 458"/>
                <a:gd name="T32" fmla="*/ 470 w 233"/>
                <a:gd name="T33" fmla="*/ 188 h 458"/>
                <a:gd name="T34" fmla="*/ 482 w 233"/>
                <a:gd name="T35" fmla="*/ 121 h 458"/>
                <a:gd name="T36" fmla="*/ 448 w 233"/>
                <a:gd name="T37" fmla="*/ 60 h 458"/>
                <a:gd name="T38" fmla="*/ 439 w 233"/>
                <a:gd name="T39" fmla="*/ 39 h 458"/>
                <a:gd name="T40" fmla="*/ 387 w 233"/>
                <a:gd name="T41" fmla="*/ 13 h 458"/>
                <a:gd name="T42" fmla="*/ 342 w 233"/>
                <a:gd name="T43" fmla="*/ 0 h 458"/>
                <a:gd name="T44" fmla="*/ 299 w 233"/>
                <a:gd name="T45" fmla="*/ 27 h 458"/>
                <a:gd name="T46" fmla="*/ 253 w 233"/>
                <a:gd name="T47" fmla="*/ 50 h 458"/>
                <a:gd name="T48" fmla="*/ 211 w 233"/>
                <a:gd name="T49" fmla="*/ 90 h 458"/>
                <a:gd name="T50" fmla="*/ 184 w 233"/>
                <a:gd name="T51" fmla="*/ 105 h 458"/>
                <a:gd name="T52" fmla="*/ 140 w 233"/>
                <a:gd name="T53" fmla="*/ 174 h 458"/>
                <a:gd name="T54" fmla="*/ 105 w 233"/>
                <a:gd name="T55" fmla="*/ 232 h 458"/>
                <a:gd name="T56" fmla="*/ 73 w 233"/>
                <a:gd name="T57" fmla="*/ 248 h 458"/>
                <a:gd name="T58" fmla="*/ 39 w 233"/>
                <a:gd name="T59" fmla="*/ 268 h 458"/>
                <a:gd name="T60" fmla="*/ 39 w 233"/>
                <a:gd name="T61" fmla="*/ 338 h 458"/>
                <a:gd name="T62" fmla="*/ 39 w 233"/>
                <a:gd name="T63" fmla="*/ 390 h 458"/>
                <a:gd name="T64" fmla="*/ 24 w 233"/>
                <a:gd name="T65" fmla="*/ 445 h 458"/>
                <a:gd name="T66" fmla="*/ 11 w 233"/>
                <a:gd name="T67" fmla="*/ 526 h 458"/>
                <a:gd name="T68" fmla="*/ 24 w 233"/>
                <a:gd name="T69" fmla="*/ 690 h 458"/>
                <a:gd name="T70" fmla="*/ 45 w 233"/>
                <a:gd name="T71" fmla="*/ 719 h 458"/>
                <a:gd name="T72" fmla="*/ 84 w 233"/>
                <a:gd name="T73" fmla="*/ 769 h 458"/>
                <a:gd name="T74" fmla="*/ 161 w 233"/>
                <a:gd name="T75" fmla="*/ 803 h 458"/>
                <a:gd name="T76" fmla="*/ 253 w 233"/>
                <a:gd name="T77" fmla="*/ 803 h 458"/>
                <a:gd name="T78" fmla="*/ 306 w 233"/>
                <a:gd name="T79" fmla="*/ 795 h 458"/>
                <a:gd name="T80" fmla="*/ 351 w 233"/>
                <a:gd name="T81" fmla="*/ 786 h 458"/>
                <a:gd name="T82" fmla="*/ 387 w 233"/>
                <a:gd name="T83" fmla="*/ 758 h 458"/>
                <a:gd name="T84" fmla="*/ 482 w 233"/>
                <a:gd name="T85" fmla="*/ 690 h 458"/>
                <a:gd name="T86" fmla="*/ 534 w 233"/>
                <a:gd name="T87" fmla="*/ 628 h 458"/>
                <a:gd name="T88" fmla="*/ 527 w 233"/>
                <a:gd name="T89" fmla="*/ 594 h 458"/>
                <a:gd name="T90" fmla="*/ 351 w 233"/>
                <a:gd name="T91" fmla="*/ 251 h 458"/>
                <a:gd name="T92" fmla="*/ 306 w 233"/>
                <a:gd name="T93" fmla="*/ 271 h 458"/>
                <a:gd name="T94" fmla="*/ 253 w 233"/>
                <a:gd name="T95" fmla="*/ 302 h 458"/>
                <a:gd name="T96" fmla="*/ 227 w 233"/>
                <a:gd name="T97" fmla="*/ 311 h 458"/>
                <a:gd name="T98" fmla="*/ 135 w 233"/>
                <a:gd name="T99" fmla="*/ 311 h 458"/>
                <a:gd name="T100" fmla="*/ 155 w 233"/>
                <a:gd name="T101" fmla="*/ 254 h 458"/>
                <a:gd name="T102" fmla="*/ 173 w 233"/>
                <a:gd name="T103" fmla="*/ 220 h 458"/>
                <a:gd name="T104" fmla="*/ 223 w 233"/>
                <a:gd name="T105" fmla="*/ 156 h 458"/>
                <a:gd name="T106" fmla="*/ 250 w 233"/>
                <a:gd name="T107" fmla="*/ 121 h 458"/>
                <a:gd name="T108" fmla="*/ 263 w 233"/>
                <a:gd name="T109" fmla="*/ 108 h 458"/>
                <a:gd name="T110" fmla="*/ 278 w 233"/>
                <a:gd name="T111" fmla="*/ 105 h 458"/>
                <a:gd name="T112" fmla="*/ 333 w 233"/>
                <a:gd name="T113" fmla="*/ 84 h 458"/>
                <a:gd name="T114" fmla="*/ 359 w 233"/>
                <a:gd name="T115" fmla="*/ 73 h 458"/>
                <a:gd name="T116" fmla="*/ 426 w 233"/>
                <a:gd name="T117" fmla="*/ 108 h 458"/>
                <a:gd name="T118" fmla="*/ 421 w 233"/>
                <a:gd name="T119" fmla="*/ 164 h 458"/>
                <a:gd name="T120" fmla="*/ 381 w 233"/>
                <a:gd name="T121" fmla="*/ 222 h 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3"/>
                <a:gd name="T184" fmla="*/ 0 h 458"/>
                <a:gd name="T185" fmla="*/ 233 w 233"/>
                <a:gd name="T186" fmla="*/ 458 h 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3" h="458">
                  <a:moveTo>
                    <a:pt x="216" y="339"/>
                  </a:moveTo>
                  <a:lnTo>
                    <a:pt x="214" y="351"/>
                  </a:lnTo>
                  <a:lnTo>
                    <a:pt x="209" y="358"/>
                  </a:lnTo>
                  <a:lnTo>
                    <a:pt x="202" y="363"/>
                  </a:lnTo>
                  <a:lnTo>
                    <a:pt x="195" y="365"/>
                  </a:lnTo>
                  <a:lnTo>
                    <a:pt x="192" y="372"/>
                  </a:lnTo>
                  <a:lnTo>
                    <a:pt x="185" y="377"/>
                  </a:lnTo>
                  <a:lnTo>
                    <a:pt x="183" y="382"/>
                  </a:lnTo>
                  <a:lnTo>
                    <a:pt x="178" y="384"/>
                  </a:lnTo>
                  <a:lnTo>
                    <a:pt x="164" y="391"/>
                  </a:lnTo>
                  <a:lnTo>
                    <a:pt x="164" y="394"/>
                  </a:lnTo>
                  <a:lnTo>
                    <a:pt x="154" y="394"/>
                  </a:lnTo>
                  <a:lnTo>
                    <a:pt x="150" y="406"/>
                  </a:lnTo>
                  <a:lnTo>
                    <a:pt x="143" y="410"/>
                  </a:lnTo>
                  <a:lnTo>
                    <a:pt x="131" y="417"/>
                  </a:lnTo>
                  <a:lnTo>
                    <a:pt x="112" y="420"/>
                  </a:lnTo>
                  <a:lnTo>
                    <a:pt x="81" y="417"/>
                  </a:lnTo>
                  <a:lnTo>
                    <a:pt x="60" y="415"/>
                  </a:lnTo>
                  <a:lnTo>
                    <a:pt x="60" y="410"/>
                  </a:lnTo>
                  <a:lnTo>
                    <a:pt x="48" y="406"/>
                  </a:lnTo>
                  <a:lnTo>
                    <a:pt x="38" y="396"/>
                  </a:lnTo>
                  <a:lnTo>
                    <a:pt x="31" y="389"/>
                  </a:lnTo>
                  <a:lnTo>
                    <a:pt x="31" y="382"/>
                  </a:lnTo>
                  <a:lnTo>
                    <a:pt x="26" y="377"/>
                  </a:lnTo>
                  <a:lnTo>
                    <a:pt x="24" y="365"/>
                  </a:lnTo>
                  <a:lnTo>
                    <a:pt x="22" y="356"/>
                  </a:lnTo>
                  <a:lnTo>
                    <a:pt x="22" y="349"/>
                  </a:lnTo>
                  <a:lnTo>
                    <a:pt x="24" y="337"/>
                  </a:lnTo>
                  <a:lnTo>
                    <a:pt x="22" y="327"/>
                  </a:lnTo>
                  <a:lnTo>
                    <a:pt x="26" y="323"/>
                  </a:lnTo>
                  <a:lnTo>
                    <a:pt x="22" y="290"/>
                  </a:lnTo>
                  <a:lnTo>
                    <a:pt x="26" y="287"/>
                  </a:lnTo>
                  <a:lnTo>
                    <a:pt x="29" y="278"/>
                  </a:lnTo>
                  <a:lnTo>
                    <a:pt x="31" y="263"/>
                  </a:lnTo>
                  <a:lnTo>
                    <a:pt x="36" y="256"/>
                  </a:lnTo>
                  <a:lnTo>
                    <a:pt x="38" y="237"/>
                  </a:lnTo>
                  <a:lnTo>
                    <a:pt x="48" y="223"/>
                  </a:lnTo>
                  <a:lnTo>
                    <a:pt x="60" y="226"/>
                  </a:lnTo>
                  <a:lnTo>
                    <a:pt x="67" y="226"/>
                  </a:lnTo>
                  <a:lnTo>
                    <a:pt x="71" y="230"/>
                  </a:lnTo>
                  <a:lnTo>
                    <a:pt x="88" y="223"/>
                  </a:lnTo>
                  <a:lnTo>
                    <a:pt x="98" y="223"/>
                  </a:lnTo>
                  <a:lnTo>
                    <a:pt x="117" y="209"/>
                  </a:lnTo>
                  <a:lnTo>
                    <a:pt x="124" y="211"/>
                  </a:lnTo>
                  <a:lnTo>
                    <a:pt x="126" y="211"/>
                  </a:lnTo>
                  <a:lnTo>
                    <a:pt x="128" y="207"/>
                  </a:lnTo>
                  <a:lnTo>
                    <a:pt x="150" y="192"/>
                  </a:lnTo>
                  <a:lnTo>
                    <a:pt x="176" y="169"/>
                  </a:lnTo>
                  <a:lnTo>
                    <a:pt x="176" y="157"/>
                  </a:lnTo>
                  <a:lnTo>
                    <a:pt x="192" y="133"/>
                  </a:lnTo>
                  <a:lnTo>
                    <a:pt x="202" y="107"/>
                  </a:lnTo>
                  <a:lnTo>
                    <a:pt x="207" y="102"/>
                  </a:lnTo>
                  <a:lnTo>
                    <a:pt x="204" y="79"/>
                  </a:lnTo>
                  <a:lnTo>
                    <a:pt x="207" y="69"/>
                  </a:lnTo>
                  <a:lnTo>
                    <a:pt x="202" y="45"/>
                  </a:lnTo>
                  <a:lnTo>
                    <a:pt x="197" y="38"/>
                  </a:lnTo>
                  <a:lnTo>
                    <a:pt x="192" y="34"/>
                  </a:lnTo>
                  <a:lnTo>
                    <a:pt x="195" y="31"/>
                  </a:lnTo>
                  <a:lnTo>
                    <a:pt x="190" y="22"/>
                  </a:lnTo>
                  <a:lnTo>
                    <a:pt x="188" y="22"/>
                  </a:lnTo>
                  <a:lnTo>
                    <a:pt x="178" y="19"/>
                  </a:lnTo>
                  <a:lnTo>
                    <a:pt x="171" y="8"/>
                  </a:lnTo>
                  <a:lnTo>
                    <a:pt x="166" y="8"/>
                  </a:lnTo>
                  <a:lnTo>
                    <a:pt x="164" y="5"/>
                  </a:lnTo>
                  <a:lnTo>
                    <a:pt x="154" y="5"/>
                  </a:lnTo>
                  <a:lnTo>
                    <a:pt x="147" y="0"/>
                  </a:lnTo>
                  <a:lnTo>
                    <a:pt x="145" y="3"/>
                  </a:lnTo>
                  <a:lnTo>
                    <a:pt x="133" y="5"/>
                  </a:lnTo>
                  <a:lnTo>
                    <a:pt x="128" y="15"/>
                  </a:lnTo>
                  <a:lnTo>
                    <a:pt x="128" y="17"/>
                  </a:lnTo>
                  <a:lnTo>
                    <a:pt x="121" y="15"/>
                  </a:lnTo>
                  <a:lnTo>
                    <a:pt x="109" y="29"/>
                  </a:lnTo>
                  <a:lnTo>
                    <a:pt x="98" y="36"/>
                  </a:lnTo>
                  <a:lnTo>
                    <a:pt x="93" y="43"/>
                  </a:lnTo>
                  <a:lnTo>
                    <a:pt x="90" y="50"/>
                  </a:lnTo>
                  <a:lnTo>
                    <a:pt x="86" y="50"/>
                  </a:lnTo>
                  <a:lnTo>
                    <a:pt x="81" y="60"/>
                  </a:lnTo>
                  <a:lnTo>
                    <a:pt x="79" y="60"/>
                  </a:lnTo>
                  <a:lnTo>
                    <a:pt x="76" y="72"/>
                  </a:lnTo>
                  <a:lnTo>
                    <a:pt x="69" y="79"/>
                  </a:lnTo>
                  <a:lnTo>
                    <a:pt x="60" y="98"/>
                  </a:lnTo>
                  <a:lnTo>
                    <a:pt x="52" y="119"/>
                  </a:lnTo>
                  <a:lnTo>
                    <a:pt x="48" y="126"/>
                  </a:lnTo>
                  <a:lnTo>
                    <a:pt x="45" y="131"/>
                  </a:lnTo>
                  <a:lnTo>
                    <a:pt x="45" y="138"/>
                  </a:lnTo>
                  <a:lnTo>
                    <a:pt x="36" y="140"/>
                  </a:lnTo>
                  <a:lnTo>
                    <a:pt x="31" y="140"/>
                  </a:lnTo>
                  <a:lnTo>
                    <a:pt x="24" y="138"/>
                  </a:lnTo>
                  <a:lnTo>
                    <a:pt x="19" y="133"/>
                  </a:lnTo>
                  <a:lnTo>
                    <a:pt x="17" y="152"/>
                  </a:lnTo>
                  <a:lnTo>
                    <a:pt x="22" y="178"/>
                  </a:lnTo>
                  <a:lnTo>
                    <a:pt x="19" y="183"/>
                  </a:lnTo>
                  <a:lnTo>
                    <a:pt x="17" y="192"/>
                  </a:lnTo>
                  <a:lnTo>
                    <a:pt x="24" y="199"/>
                  </a:lnTo>
                  <a:lnTo>
                    <a:pt x="17" y="207"/>
                  </a:lnTo>
                  <a:lnTo>
                    <a:pt x="17" y="221"/>
                  </a:lnTo>
                  <a:lnTo>
                    <a:pt x="19" y="230"/>
                  </a:lnTo>
                  <a:lnTo>
                    <a:pt x="14" y="242"/>
                  </a:lnTo>
                  <a:lnTo>
                    <a:pt x="10" y="252"/>
                  </a:lnTo>
                  <a:lnTo>
                    <a:pt x="10" y="263"/>
                  </a:lnTo>
                  <a:lnTo>
                    <a:pt x="5" y="280"/>
                  </a:lnTo>
                  <a:lnTo>
                    <a:pt x="5" y="299"/>
                  </a:lnTo>
                  <a:lnTo>
                    <a:pt x="3" y="318"/>
                  </a:lnTo>
                  <a:lnTo>
                    <a:pt x="0" y="349"/>
                  </a:lnTo>
                  <a:lnTo>
                    <a:pt x="10" y="391"/>
                  </a:lnTo>
                  <a:lnTo>
                    <a:pt x="10" y="399"/>
                  </a:lnTo>
                  <a:lnTo>
                    <a:pt x="17" y="403"/>
                  </a:lnTo>
                  <a:lnTo>
                    <a:pt x="19" y="408"/>
                  </a:lnTo>
                  <a:lnTo>
                    <a:pt x="22" y="417"/>
                  </a:lnTo>
                  <a:lnTo>
                    <a:pt x="36" y="427"/>
                  </a:lnTo>
                  <a:lnTo>
                    <a:pt x="36" y="436"/>
                  </a:lnTo>
                  <a:lnTo>
                    <a:pt x="48" y="446"/>
                  </a:lnTo>
                  <a:lnTo>
                    <a:pt x="64" y="451"/>
                  </a:lnTo>
                  <a:lnTo>
                    <a:pt x="69" y="455"/>
                  </a:lnTo>
                  <a:lnTo>
                    <a:pt x="81" y="455"/>
                  </a:lnTo>
                  <a:lnTo>
                    <a:pt x="95" y="458"/>
                  </a:lnTo>
                  <a:lnTo>
                    <a:pt x="109" y="455"/>
                  </a:lnTo>
                  <a:lnTo>
                    <a:pt x="114" y="458"/>
                  </a:lnTo>
                  <a:lnTo>
                    <a:pt x="121" y="453"/>
                  </a:lnTo>
                  <a:lnTo>
                    <a:pt x="131" y="451"/>
                  </a:lnTo>
                  <a:lnTo>
                    <a:pt x="135" y="451"/>
                  </a:lnTo>
                  <a:lnTo>
                    <a:pt x="138" y="446"/>
                  </a:lnTo>
                  <a:lnTo>
                    <a:pt x="150" y="446"/>
                  </a:lnTo>
                  <a:lnTo>
                    <a:pt x="157" y="436"/>
                  </a:lnTo>
                  <a:lnTo>
                    <a:pt x="164" y="439"/>
                  </a:lnTo>
                  <a:lnTo>
                    <a:pt x="166" y="429"/>
                  </a:lnTo>
                  <a:lnTo>
                    <a:pt x="190" y="413"/>
                  </a:lnTo>
                  <a:lnTo>
                    <a:pt x="200" y="410"/>
                  </a:lnTo>
                  <a:lnTo>
                    <a:pt x="207" y="391"/>
                  </a:lnTo>
                  <a:lnTo>
                    <a:pt x="214" y="391"/>
                  </a:lnTo>
                  <a:lnTo>
                    <a:pt x="226" y="365"/>
                  </a:lnTo>
                  <a:lnTo>
                    <a:pt x="230" y="356"/>
                  </a:lnTo>
                  <a:lnTo>
                    <a:pt x="233" y="351"/>
                  </a:lnTo>
                  <a:lnTo>
                    <a:pt x="230" y="344"/>
                  </a:lnTo>
                  <a:lnTo>
                    <a:pt x="226" y="337"/>
                  </a:lnTo>
                  <a:lnTo>
                    <a:pt x="216" y="339"/>
                  </a:lnTo>
                  <a:close/>
                  <a:moveTo>
                    <a:pt x="159" y="133"/>
                  </a:moveTo>
                  <a:lnTo>
                    <a:pt x="150" y="143"/>
                  </a:lnTo>
                  <a:lnTo>
                    <a:pt x="140" y="145"/>
                  </a:lnTo>
                  <a:lnTo>
                    <a:pt x="135" y="154"/>
                  </a:lnTo>
                  <a:lnTo>
                    <a:pt x="131" y="154"/>
                  </a:lnTo>
                  <a:lnTo>
                    <a:pt x="124" y="166"/>
                  </a:lnTo>
                  <a:lnTo>
                    <a:pt x="114" y="169"/>
                  </a:lnTo>
                  <a:lnTo>
                    <a:pt x="109" y="171"/>
                  </a:lnTo>
                  <a:lnTo>
                    <a:pt x="107" y="173"/>
                  </a:lnTo>
                  <a:lnTo>
                    <a:pt x="100" y="171"/>
                  </a:lnTo>
                  <a:lnTo>
                    <a:pt x="98" y="176"/>
                  </a:lnTo>
                  <a:lnTo>
                    <a:pt x="74" y="188"/>
                  </a:lnTo>
                  <a:lnTo>
                    <a:pt x="60" y="185"/>
                  </a:lnTo>
                  <a:lnTo>
                    <a:pt x="57" y="176"/>
                  </a:lnTo>
                  <a:lnTo>
                    <a:pt x="50" y="173"/>
                  </a:lnTo>
                  <a:lnTo>
                    <a:pt x="60" y="159"/>
                  </a:lnTo>
                  <a:lnTo>
                    <a:pt x="67" y="145"/>
                  </a:lnTo>
                  <a:lnTo>
                    <a:pt x="71" y="138"/>
                  </a:lnTo>
                  <a:lnTo>
                    <a:pt x="74" y="131"/>
                  </a:lnTo>
                  <a:lnTo>
                    <a:pt x="74" y="124"/>
                  </a:lnTo>
                  <a:lnTo>
                    <a:pt x="76" y="119"/>
                  </a:lnTo>
                  <a:lnTo>
                    <a:pt x="83" y="114"/>
                  </a:lnTo>
                  <a:lnTo>
                    <a:pt x="95" y="88"/>
                  </a:lnTo>
                  <a:lnTo>
                    <a:pt x="100" y="81"/>
                  </a:lnTo>
                  <a:lnTo>
                    <a:pt x="105" y="74"/>
                  </a:lnTo>
                  <a:lnTo>
                    <a:pt x="107" y="69"/>
                  </a:lnTo>
                  <a:lnTo>
                    <a:pt x="107" y="67"/>
                  </a:lnTo>
                  <a:lnTo>
                    <a:pt x="109" y="62"/>
                  </a:lnTo>
                  <a:lnTo>
                    <a:pt x="112" y="62"/>
                  </a:lnTo>
                  <a:lnTo>
                    <a:pt x="112" y="60"/>
                  </a:lnTo>
                  <a:lnTo>
                    <a:pt x="114" y="60"/>
                  </a:lnTo>
                  <a:lnTo>
                    <a:pt x="119" y="60"/>
                  </a:lnTo>
                  <a:lnTo>
                    <a:pt x="121" y="55"/>
                  </a:lnTo>
                  <a:lnTo>
                    <a:pt x="133" y="50"/>
                  </a:lnTo>
                  <a:lnTo>
                    <a:pt x="143" y="48"/>
                  </a:lnTo>
                  <a:lnTo>
                    <a:pt x="145" y="41"/>
                  </a:lnTo>
                  <a:lnTo>
                    <a:pt x="150" y="38"/>
                  </a:lnTo>
                  <a:lnTo>
                    <a:pt x="154" y="41"/>
                  </a:lnTo>
                  <a:lnTo>
                    <a:pt x="164" y="38"/>
                  </a:lnTo>
                  <a:lnTo>
                    <a:pt x="181" y="45"/>
                  </a:lnTo>
                  <a:lnTo>
                    <a:pt x="183" y="62"/>
                  </a:lnTo>
                  <a:lnTo>
                    <a:pt x="185" y="72"/>
                  </a:lnTo>
                  <a:lnTo>
                    <a:pt x="185" y="86"/>
                  </a:lnTo>
                  <a:lnTo>
                    <a:pt x="181" y="93"/>
                  </a:lnTo>
                  <a:lnTo>
                    <a:pt x="173" y="109"/>
                  </a:lnTo>
                  <a:lnTo>
                    <a:pt x="171" y="119"/>
                  </a:lnTo>
                  <a:lnTo>
                    <a:pt x="164" y="126"/>
                  </a:lnTo>
                  <a:lnTo>
                    <a:pt x="159" y="131"/>
                  </a:lnTo>
                  <a:lnTo>
                    <a:pt x="159" y="133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70" name="Freeform 18"/>
            <p:cNvSpPr>
              <a:spLocks/>
            </p:cNvSpPr>
            <p:nvPr/>
          </p:nvSpPr>
          <p:spPr bwMode="auto">
            <a:xfrm rot="-246001">
              <a:off x="3195" y="1022"/>
              <a:ext cx="361" cy="660"/>
            </a:xfrm>
            <a:custGeom>
              <a:avLst/>
              <a:gdLst>
                <a:gd name="T0" fmla="*/ 714 w 304"/>
                <a:gd name="T1" fmla="*/ 1013 h 590"/>
                <a:gd name="T2" fmla="*/ 671 w 304"/>
                <a:gd name="T3" fmla="*/ 1034 h 590"/>
                <a:gd name="T4" fmla="*/ 645 w 304"/>
                <a:gd name="T5" fmla="*/ 1013 h 590"/>
                <a:gd name="T6" fmla="*/ 625 w 304"/>
                <a:gd name="T7" fmla="*/ 934 h 590"/>
                <a:gd name="T8" fmla="*/ 607 w 304"/>
                <a:gd name="T9" fmla="*/ 861 h 590"/>
                <a:gd name="T10" fmla="*/ 616 w 304"/>
                <a:gd name="T11" fmla="*/ 780 h 590"/>
                <a:gd name="T12" fmla="*/ 616 w 304"/>
                <a:gd name="T13" fmla="*/ 709 h 590"/>
                <a:gd name="T14" fmla="*/ 625 w 304"/>
                <a:gd name="T15" fmla="*/ 558 h 590"/>
                <a:gd name="T16" fmla="*/ 601 w 304"/>
                <a:gd name="T17" fmla="*/ 426 h 590"/>
                <a:gd name="T18" fmla="*/ 539 w 304"/>
                <a:gd name="T19" fmla="*/ 423 h 590"/>
                <a:gd name="T20" fmla="*/ 431 w 304"/>
                <a:gd name="T21" fmla="*/ 510 h 590"/>
                <a:gd name="T22" fmla="*/ 360 w 304"/>
                <a:gd name="T23" fmla="*/ 586 h 590"/>
                <a:gd name="T24" fmla="*/ 322 w 304"/>
                <a:gd name="T25" fmla="*/ 619 h 590"/>
                <a:gd name="T26" fmla="*/ 253 w 304"/>
                <a:gd name="T27" fmla="*/ 735 h 590"/>
                <a:gd name="T28" fmla="*/ 224 w 304"/>
                <a:gd name="T29" fmla="*/ 777 h 590"/>
                <a:gd name="T30" fmla="*/ 167 w 304"/>
                <a:gd name="T31" fmla="*/ 893 h 590"/>
                <a:gd name="T32" fmla="*/ 118 w 304"/>
                <a:gd name="T33" fmla="*/ 967 h 590"/>
                <a:gd name="T34" fmla="*/ 62 w 304"/>
                <a:gd name="T35" fmla="*/ 1006 h 590"/>
                <a:gd name="T36" fmla="*/ 29 w 304"/>
                <a:gd name="T37" fmla="*/ 946 h 590"/>
                <a:gd name="T38" fmla="*/ 24 w 304"/>
                <a:gd name="T39" fmla="*/ 803 h 590"/>
                <a:gd name="T40" fmla="*/ 45 w 304"/>
                <a:gd name="T41" fmla="*/ 610 h 590"/>
                <a:gd name="T42" fmla="*/ 62 w 304"/>
                <a:gd name="T43" fmla="*/ 558 h 590"/>
                <a:gd name="T44" fmla="*/ 74 w 304"/>
                <a:gd name="T45" fmla="*/ 473 h 590"/>
                <a:gd name="T46" fmla="*/ 68 w 304"/>
                <a:gd name="T47" fmla="*/ 426 h 590"/>
                <a:gd name="T48" fmla="*/ 68 w 304"/>
                <a:gd name="T49" fmla="*/ 356 h 590"/>
                <a:gd name="T50" fmla="*/ 68 w 304"/>
                <a:gd name="T51" fmla="*/ 270 h 590"/>
                <a:gd name="T52" fmla="*/ 52 w 304"/>
                <a:gd name="T53" fmla="*/ 158 h 590"/>
                <a:gd name="T54" fmla="*/ 0 w 304"/>
                <a:gd name="T55" fmla="*/ 28 h 590"/>
                <a:gd name="T56" fmla="*/ 36 w 304"/>
                <a:gd name="T57" fmla="*/ 2 h 590"/>
                <a:gd name="T58" fmla="*/ 81 w 304"/>
                <a:gd name="T59" fmla="*/ 57 h 590"/>
                <a:gd name="T60" fmla="*/ 97 w 304"/>
                <a:gd name="T61" fmla="*/ 94 h 590"/>
                <a:gd name="T62" fmla="*/ 114 w 304"/>
                <a:gd name="T63" fmla="*/ 152 h 590"/>
                <a:gd name="T64" fmla="*/ 126 w 304"/>
                <a:gd name="T65" fmla="*/ 309 h 590"/>
                <a:gd name="T66" fmla="*/ 114 w 304"/>
                <a:gd name="T67" fmla="*/ 386 h 590"/>
                <a:gd name="T68" fmla="*/ 114 w 304"/>
                <a:gd name="T69" fmla="*/ 473 h 590"/>
                <a:gd name="T70" fmla="*/ 106 w 304"/>
                <a:gd name="T71" fmla="*/ 592 h 590"/>
                <a:gd name="T72" fmla="*/ 97 w 304"/>
                <a:gd name="T73" fmla="*/ 688 h 590"/>
                <a:gd name="T74" fmla="*/ 68 w 304"/>
                <a:gd name="T75" fmla="*/ 794 h 590"/>
                <a:gd name="T76" fmla="*/ 74 w 304"/>
                <a:gd name="T77" fmla="*/ 846 h 590"/>
                <a:gd name="T78" fmla="*/ 106 w 304"/>
                <a:gd name="T79" fmla="*/ 850 h 590"/>
                <a:gd name="T80" fmla="*/ 176 w 304"/>
                <a:gd name="T81" fmla="*/ 751 h 590"/>
                <a:gd name="T82" fmla="*/ 190 w 304"/>
                <a:gd name="T83" fmla="*/ 722 h 590"/>
                <a:gd name="T84" fmla="*/ 220 w 304"/>
                <a:gd name="T85" fmla="*/ 671 h 590"/>
                <a:gd name="T86" fmla="*/ 241 w 304"/>
                <a:gd name="T87" fmla="*/ 624 h 590"/>
                <a:gd name="T88" fmla="*/ 253 w 304"/>
                <a:gd name="T89" fmla="*/ 619 h 590"/>
                <a:gd name="T90" fmla="*/ 298 w 304"/>
                <a:gd name="T91" fmla="*/ 565 h 590"/>
                <a:gd name="T92" fmla="*/ 328 w 304"/>
                <a:gd name="T93" fmla="*/ 530 h 590"/>
                <a:gd name="T94" fmla="*/ 348 w 304"/>
                <a:gd name="T95" fmla="*/ 518 h 590"/>
                <a:gd name="T96" fmla="*/ 360 w 304"/>
                <a:gd name="T97" fmla="*/ 485 h 590"/>
                <a:gd name="T98" fmla="*/ 390 w 304"/>
                <a:gd name="T99" fmla="*/ 463 h 590"/>
                <a:gd name="T100" fmla="*/ 392 w 304"/>
                <a:gd name="T101" fmla="*/ 456 h 590"/>
                <a:gd name="T102" fmla="*/ 420 w 304"/>
                <a:gd name="T103" fmla="*/ 426 h 590"/>
                <a:gd name="T104" fmla="*/ 466 w 304"/>
                <a:gd name="T105" fmla="*/ 386 h 590"/>
                <a:gd name="T106" fmla="*/ 501 w 304"/>
                <a:gd name="T107" fmla="*/ 368 h 590"/>
                <a:gd name="T108" fmla="*/ 533 w 304"/>
                <a:gd name="T109" fmla="*/ 352 h 590"/>
                <a:gd name="T110" fmla="*/ 595 w 304"/>
                <a:gd name="T111" fmla="*/ 340 h 590"/>
                <a:gd name="T112" fmla="*/ 625 w 304"/>
                <a:gd name="T113" fmla="*/ 368 h 590"/>
                <a:gd name="T114" fmla="*/ 671 w 304"/>
                <a:gd name="T115" fmla="*/ 432 h 590"/>
                <a:gd name="T116" fmla="*/ 678 w 304"/>
                <a:gd name="T117" fmla="*/ 637 h 590"/>
                <a:gd name="T118" fmla="*/ 671 w 304"/>
                <a:gd name="T119" fmla="*/ 813 h 590"/>
                <a:gd name="T120" fmla="*/ 671 w 304"/>
                <a:gd name="T121" fmla="*/ 899 h 590"/>
                <a:gd name="T122" fmla="*/ 702 w 304"/>
                <a:gd name="T123" fmla="*/ 955 h 59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04"/>
                <a:gd name="T187" fmla="*/ 0 h 590"/>
                <a:gd name="T188" fmla="*/ 304 w 304"/>
                <a:gd name="T189" fmla="*/ 590 h 59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04" h="590">
                  <a:moveTo>
                    <a:pt x="304" y="559"/>
                  </a:moveTo>
                  <a:lnTo>
                    <a:pt x="304" y="571"/>
                  </a:lnTo>
                  <a:lnTo>
                    <a:pt x="302" y="578"/>
                  </a:lnTo>
                  <a:lnTo>
                    <a:pt x="299" y="585"/>
                  </a:lnTo>
                  <a:lnTo>
                    <a:pt x="295" y="590"/>
                  </a:lnTo>
                  <a:lnTo>
                    <a:pt x="285" y="590"/>
                  </a:lnTo>
                  <a:lnTo>
                    <a:pt x="280" y="590"/>
                  </a:lnTo>
                  <a:lnTo>
                    <a:pt x="276" y="585"/>
                  </a:lnTo>
                  <a:lnTo>
                    <a:pt x="273" y="578"/>
                  </a:lnTo>
                  <a:lnTo>
                    <a:pt x="268" y="568"/>
                  </a:lnTo>
                  <a:lnTo>
                    <a:pt x="264" y="540"/>
                  </a:lnTo>
                  <a:lnTo>
                    <a:pt x="264" y="533"/>
                  </a:lnTo>
                  <a:lnTo>
                    <a:pt x="264" y="516"/>
                  </a:lnTo>
                  <a:lnTo>
                    <a:pt x="261" y="507"/>
                  </a:lnTo>
                  <a:lnTo>
                    <a:pt x="257" y="492"/>
                  </a:lnTo>
                  <a:lnTo>
                    <a:pt x="261" y="478"/>
                  </a:lnTo>
                  <a:lnTo>
                    <a:pt x="259" y="457"/>
                  </a:lnTo>
                  <a:lnTo>
                    <a:pt x="261" y="445"/>
                  </a:lnTo>
                  <a:lnTo>
                    <a:pt x="261" y="431"/>
                  </a:lnTo>
                  <a:lnTo>
                    <a:pt x="264" y="419"/>
                  </a:lnTo>
                  <a:lnTo>
                    <a:pt x="261" y="405"/>
                  </a:lnTo>
                  <a:lnTo>
                    <a:pt x="264" y="395"/>
                  </a:lnTo>
                  <a:lnTo>
                    <a:pt x="264" y="362"/>
                  </a:lnTo>
                  <a:lnTo>
                    <a:pt x="264" y="319"/>
                  </a:lnTo>
                  <a:lnTo>
                    <a:pt x="259" y="291"/>
                  </a:lnTo>
                  <a:lnTo>
                    <a:pt x="261" y="279"/>
                  </a:lnTo>
                  <a:lnTo>
                    <a:pt x="254" y="244"/>
                  </a:lnTo>
                  <a:lnTo>
                    <a:pt x="254" y="234"/>
                  </a:lnTo>
                  <a:lnTo>
                    <a:pt x="242" y="227"/>
                  </a:lnTo>
                  <a:lnTo>
                    <a:pt x="228" y="241"/>
                  </a:lnTo>
                  <a:lnTo>
                    <a:pt x="219" y="248"/>
                  </a:lnTo>
                  <a:lnTo>
                    <a:pt x="204" y="255"/>
                  </a:lnTo>
                  <a:lnTo>
                    <a:pt x="183" y="291"/>
                  </a:lnTo>
                  <a:lnTo>
                    <a:pt x="174" y="293"/>
                  </a:lnTo>
                  <a:lnTo>
                    <a:pt x="152" y="331"/>
                  </a:lnTo>
                  <a:lnTo>
                    <a:pt x="152" y="334"/>
                  </a:lnTo>
                  <a:lnTo>
                    <a:pt x="147" y="334"/>
                  </a:lnTo>
                  <a:lnTo>
                    <a:pt x="145" y="343"/>
                  </a:lnTo>
                  <a:lnTo>
                    <a:pt x="136" y="353"/>
                  </a:lnTo>
                  <a:lnTo>
                    <a:pt x="128" y="369"/>
                  </a:lnTo>
                  <a:lnTo>
                    <a:pt x="119" y="400"/>
                  </a:lnTo>
                  <a:lnTo>
                    <a:pt x="107" y="419"/>
                  </a:lnTo>
                  <a:lnTo>
                    <a:pt x="105" y="424"/>
                  </a:lnTo>
                  <a:lnTo>
                    <a:pt x="102" y="433"/>
                  </a:lnTo>
                  <a:lnTo>
                    <a:pt x="95" y="443"/>
                  </a:lnTo>
                  <a:lnTo>
                    <a:pt x="90" y="464"/>
                  </a:lnTo>
                  <a:lnTo>
                    <a:pt x="74" y="483"/>
                  </a:lnTo>
                  <a:lnTo>
                    <a:pt x="71" y="509"/>
                  </a:lnTo>
                  <a:lnTo>
                    <a:pt x="69" y="509"/>
                  </a:lnTo>
                  <a:lnTo>
                    <a:pt x="62" y="526"/>
                  </a:lnTo>
                  <a:lnTo>
                    <a:pt x="50" y="552"/>
                  </a:lnTo>
                  <a:lnTo>
                    <a:pt x="38" y="568"/>
                  </a:lnTo>
                  <a:lnTo>
                    <a:pt x="31" y="578"/>
                  </a:lnTo>
                  <a:lnTo>
                    <a:pt x="26" y="575"/>
                  </a:lnTo>
                  <a:lnTo>
                    <a:pt x="22" y="575"/>
                  </a:lnTo>
                  <a:lnTo>
                    <a:pt x="19" y="571"/>
                  </a:lnTo>
                  <a:lnTo>
                    <a:pt x="12" y="540"/>
                  </a:lnTo>
                  <a:lnTo>
                    <a:pt x="10" y="490"/>
                  </a:lnTo>
                  <a:lnTo>
                    <a:pt x="7" y="476"/>
                  </a:lnTo>
                  <a:lnTo>
                    <a:pt x="10" y="459"/>
                  </a:lnTo>
                  <a:lnTo>
                    <a:pt x="10" y="426"/>
                  </a:lnTo>
                  <a:lnTo>
                    <a:pt x="15" y="426"/>
                  </a:lnTo>
                  <a:lnTo>
                    <a:pt x="19" y="348"/>
                  </a:lnTo>
                  <a:lnTo>
                    <a:pt x="22" y="334"/>
                  </a:lnTo>
                  <a:lnTo>
                    <a:pt x="22" y="322"/>
                  </a:lnTo>
                  <a:lnTo>
                    <a:pt x="26" y="319"/>
                  </a:lnTo>
                  <a:lnTo>
                    <a:pt x="24" y="315"/>
                  </a:lnTo>
                  <a:lnTo>
                    <a:pt x="26" y="281"/>
                  </a:lnTo>
                  <a:lnTo>
                    <a:pt x="31" y="270"/>
                  </a:lnTo>
                  <a:lnTo>
                    <a:pt x="29" y="255"/>
                  </a:lnTo>
                  <a:lnTo>
                    <a:pt x="31" y="248"/>
                  </a:lnTo>
                  <a:lnTo>
                    <a:pt x="29" y="244"/>
                  </a:lnTo>
                  <a:lnTo>
                    <a:pt x="31" y="215"/>
                  </a:lnTo>
                  <a:lnTo>
                    <a:pt x="26" y="210"/>
                  </a:lnTo>
                  <a:lnTo>
                    <a:pt x="29" y="203"/>
                  </a:lnTo>
                  <a:lnTo>
                    <a:pt x="29" y="170"/>
                  </a:lnTo>
                  <a:lnTo>
                    <a:pt x="24" y="154"/>
                  </a:lnTo>
                  <a:lnTo>
                    <a:pt x="29" y="154"/>
                  </a:lnTo>
                  <a:lnTo>
                    <a:pt x="29" y="146"/>
                  </a:lnTo>
                  <a:lnTo>
                    <a:pt x="22" y="109"/>
                  </a:lnTo>
                  <a:lnTo>
                    <a:pt x="22" y="90"/>
                  </a:lnTo>
                  <a:lnTo>
                    <a:pt x="17" y="82"/>
                  </a:lnTo>
                  <a:lnTo>
                    <a:pt x="15" y="54"/>
                  </a:lnTo>
                  <a:lnTo>
                    <a:pt x="0" y="16"/>
                  </a:lnTo>
                  <a:lnTo>
                    <a:pt x="10" y="2"/>
                  </a:lnTo>
                  <a:lnTo>
                    <a:pt x="7" y="0"/>
                  </a:lnTo>
                  <a:lnTo>
                    <a:pt x="15" y="2"/>
                  </a:lnTo>
                  <a:lnTo>
                    <a:pt x="17" y="9"/>
                  </a:lnTo>
                  <a:lnTo>
                    <a:pt x="29" y="21"/>
                  </a:lnTo>
                  <a:lnTo>
                    <a:pt x="34" y="33"/>
                  </a:lnTo>
                  <a:lnTo>
                    <a:pt x="36" y="40"/>
                  </a:lnTo>
                  <a:lnTo>
                    <a:pt x="43" y="47"/>
                  </a:lnTo>
                  <a:lnTo>
                    <a:pt x="41" y="54"/>
                  </a:lnTo>
                  <a:lnTo>
                    <a:pt x="45" y="71"/>
                  </a:lnTo>
                  <a:lnTo>
                    <a:pt x="41" y="80"/>
                  </a:lnTo>
                  <a:lnTo>
                    <a:pt x="48" y="87"/>
                  </a:lnTo>
                  <a:lnTo>
                    <a:pt x="48" y="109"/>
                  </a:lnTo>
                  <a:lnTo>
                    <a:pt x="48" y="154"/>
                  </a:lnTo>
                  <a:lnTo>
                    <a:pt x="53" y="177"/>
                  </a:lnTo>
                  <a:lnTo>
                    <a:pt x="50" y="187"/>
                  </a:lnTo>
                  <a:lnTo>
                    <a:pt x="50" y="203"/>
                  </a:lnTo>
                  <a:lnTo>
                    <a:pt x="48" y="220"/>
                  </a:lnTo>
                  <a:lnTo>
                    <a:pt x="50" y="241"/>
                  </a:lnTo>
                  <a:lnTo>
                    <a:pt x="45" y="265"/>
                  </a:lnTo>
                  <a:lnTo>
                    <a:pt x="48" y="270"/>
                  </a:lnTo>
                  <a:lnTo>
                    <a:pt x="45" y="327"/>
                  </a:lnTo>
                  <a:lnTo>
                    <a:pt x="48" y="334"/>
                  </a:lnTo>
                  <a:lnTo>
                    <a:pt x="45" y="338"/>
                  </a:lnTo>
                  <a:lnTo>
                    <a:pt x="41" y="372"/>
                  </a:lnTo>
                  <a:lnTo>
                    <a:pt x="36" y="381"/>
                  </a:lnTo>
                  <a:lnTo>
                    <a:pt x="41" y="393"/>
                  </a:lnTo>
                  <a:lnTo>
                    <a:pt x="38" y="398"/>
                  </a:lnTo>
                  <a:lnTo>
                    <a:pt x="36" y="428"/>
                  </a:lnTo>
                  <a:lnTo>
                    <a:pt x="29" y="454"/>
                  </a:lnTo>
                  <a:lnTo>
                    <a:pt x="36" y="464"/>
                  </a:lnTo>
                  <a:lnTo>
                    <a:pt x="38" y="469"/>
                  </a:lnTo>
                  <a:lnTo>
                    <a:pt x="31" y="483"/>
                  </a:lnTo>
                  <a:lnTo>
                    <a:pt x="36" y="504"/>
                  </a:lnTo>
                  <a:lnTo>
                    <a:pt x="43" y="497"/>
                  </a:lnTo>
                  <a:lnTo>
                    <a:pt x="45" y="485"/>
                  </a:lnTo>
                  <a:lnTo>
                    <a:pt x="60" y="457"/>
                  </a:lnTo>
                  <a:lnTo>
                    <a:pt x="64" y="436"/>
                  </a:lnTo>
                  <a:lnTo>
                    <a:pt x="74" y="428"/>
                  </a:lnTo>
                  <a:lnTo>
                    <a:pt x="79" y="417"/>
                  </a:lnTo>
                  <a:lnTo>
                    <a:pt x="79" y="414"/>
                  </a:lnTo>
                  <a:lnTo>
                    <a:pt x="81" y="412"/>
                  </a:lnTo>
                  <a:lnTo>
                    <a:pt x="86" y="405"/>
                  </a:lnTo>
                  <a:lnTo>
                    <a:pt x="90" y="395"/>
                  </a:lnTo>
                  <a:lnTo>
                    <a:pt x="93" y="383"/>
                  </a:lnTo>
                  <a:lnTo>
                    <a:pt x="95" y="376"/>
                  </a:lnTo>
                  <a:lnTo>
                    <a:pt x="102" y="369"/>
                  </a:lnTo>
                  <a:lnTo>
                    <a:pt x="102" y="357"/>
                  </a:lnTo>
                  <a:lnTo>
                    <a:pt x="100" y="355"/>
                  </a:lnTo>
                  <a:lnTo>
                    <a:pt x="105" y="350"/>
                  </a:lnTo>
                  <a:lnTo>
                    <a:pt x="107" y="353"/>
                  </a:lnTo>
                  <a:lnTo>
                    <a:pt x="119" y="334"/>
                  </a:lnTo>
                  <a:lnTo>
                    <a:pt x="124" y="329"/>
                  </a:lnTo>
                  <a:lnTo>
                    <a:pt x="126" y="322"/>
                  </a:lnTo>
                  <a:lnTo>
                    <a:pt x="126" y="319"/>
                  </a:lnTo>
                  <a:lnTo>
                    <a:pt x="133" y="315"/>
                  </a:lnTo>
                  <a:lnTo>
                    <a:pt x="138" y="303"/>
                  </a:lnTo>
                  <a:lnTo>
                    <a:pt x="140" y="300"/>
                  </a:lnTo>
                  <a:lnTo>
                    <a:pt x="140" y="296"/>
                  </a:lnTo>
                  <a:lnTo>
                    <a:pt x="147" y="296"/>
                  </a:lnTo>
                  <a:lnTo>
                    <a:pt x="147" y="284"/>
                  </a:lnTo>
                  <a:lnTo>
                    <a:pt x="152" y="284"/>
                  </a:lnTo>
                  <a:lnTo>
                    <a:pt x="152" y="277"/>
                  </a:lnTo>
                  <a:lnTo>
                    <a:pt x="157" y="277"/>
                  </a:lnTo>
                  <a:lnTo>
                    <a:pt x="157" y="270"/>
                  </a:lnTo>
                  <a:lnTo>
                    <a:pt x="164" y="265"/>
                  </a:lnTo>
                  <a:lnTo>
                    <a:pt x="164" y="267"/>
                  </a:lnTo>
                  <a:lnTo>
                    <a:pt x="164" y="270"/>
                  </a:lnTo>
                  <a:lnTo>
                    <a:pt x="166" y="260"/>
                  </a:lnTo>
                  <a:lnTo>
                    <a:pt x="169" y="260"/>
                  </a:lnTo>
                  <a:lnTo>
                    <a:pt x="176" y="258"/>
                  </a:lnTo>
                  <a:lnTo>
                    <a:pt x="178" y="244"/>
                  </a:lnTo>
                  <a:lnTo>
                    <a:pt x="188" y="234"/>
                  </a:lnTo>
                  <a:lnTo>
                    <a:pt x="190" y="239"/>
                  </a:lnTo>
                  <a:lnTo>
                    <a:pt x="197" y="220"/>
                  </a:lnTo>
                  <a:lnTo>
                    <a:pt x="202" y="218"/>
                  </a:lnTo>
                  <a:lnTo>
                    <a:pt x="204" y="210"/>
                  </a:lnTo>
                  <a:lnTo>
                    <a:pt x="212" y="210"/>
                  </a:lnTo>
                  <a:lnTo>
                    <a:pt x="221" y="206"/>
                  </a:lnTo>
                  <a:lnTo>
                    <a:pt x="228" y="203"/>
                  </a:lnTo>
                  <a:lnTo>
                    <a:pt x="226" y="201"/>
                  </a:lnTo>
                  <a:lnTo>
                    <a:pt x="238" y="191"/>
                  </a:lnTo>
                  <a:lnTo>
                    <a:pt x="245" y="189"/>
                  </a:lnTo>
                  <a:lnTo>
                    <a:pt x="252" y="194"/>
                  </a:lnTo>
                  <a:lnTo>
                    <a:pt x="259" y="201"/>
                  </a:lnTo>
                  <a:lnTo>
                    <a:pt x="264" y="203"/>
                  </a:lnTo>
                  <a:lnTo>
                    <a:pt x="264" y="210"/>
                  </a:lnTo>
                  <a:lnTo>
                    <a:pt x="271" y="215"/>
                  </a:lnTo>
                  <a:lnTo>
                    <a:pt x="276" y="227"/>
                  </a:lnTo>
                  <a:lnTo>
                    <a:pt x="285" y="246"/>
                  </a:lnTo>
                  <a:lnTo>
                    <a:pt x="285" y="317"/>
                  </a:lnTo>
                  <a:lnTo>
                    <a:pt x="283" y="355"/>
                  </a:lnTo>
                  <a:lnTo>
                    <a:pt x="287" y="364"/>
                  </a:lnTo>
                  <a:lnTo>
                    <a:pt x="287" y="428"/>
                  </a:lnTo>
                  <a:lnTo>
                    <a:pt x="285" y="443"/>
                  </a:lnTo>
                  <a:lnTo>
                    <a:pt x="285" y="464"/>
                  </a:lnTo>
                  <a:lnTo>
                    <a:pt x="287" y="483"/>
                  </a:lnTo>
                  <a:lnTo>
                    <a:pt x="283" y="507"/>
                  </a:lnTo>
                  <a:lnTo>
                    <a:pt x="285" y="514"/>
                  </a:lnTo>
                  <a:lnTo>
                    <a:pt x="287" y="523"/>
                  </a:lnTo>
                  <a:lnTo>
                    <a:pt x="287" y="533"/>
                  </a:lnTo>
                  <a:lnTo>
                    <a:pt x="297" y="545"/>
                  </a:lnTo>
                  <a:lnTo>
                    <a:pt x="297" y="554"/>
                  </a:lnTo>
                  <a:lnTo>
                    <a:pt x="304" y="559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71" name="Freeform 19"/>
            <p:cNvSpPr>
              <a:spLocks noEditPoints="1"/>
            </p:cNvSpPr>
            <p:nvPr/>
          </p:nvSpPr>
          <p:spPr bwMode="auto">
            <a:xfrm rot="-246001">
              <a:off x="3633" y="1198"/>
              <a:ext cx="311" cy="466"/>
            </a:xfrm>
            <a:custGeom>
              <a:avLst/>
              <a:gdLst>
                <a:gd name="T0" fmla="*/ 538 w 262"/>
                <a:gd name="T1" fmla="*/ 107 h 417"/>
                <a:gd name="T2" fmla="*/ 465 w 262"/>
                <a:gd name="T3" fmla="*/ 42 h 417"/>
                <a:gd name="T4" fmla="*/ 419 w 262"/>
                <a:gd name="T5" fmla="*/ 29 h 417"/>
                <a:gd name="T6" fmla="*/ 341 w 262"/>
                <a:gd name="T7" fmla="*/ 10 h 417"/>
                <a:gd name="T8" fmla="*/ 279 w 262"/>
                <a:gd name="T9" fmla="*/ 0 h 417"/>
                <a:gd name="T10" fmla="*/ 214 w 262"/>
                <a:gd name="T11" fmla="*/ 55 h 417"/>
                <a:gd name="T12" fmla="*/ 159 w 262"/>
                <a:gd name="T13" fmla="*/ 111 h 417"/>
                <a:gd name="T14" fmla="*/ 118 w 262"/>
                <a:gd name="T15" fmla="*/ 153 h 417"/>
                <a:gd name="T16" fmla="*/ 78 w 262"/>
                <a:gd name="T17" fmla="*/ 221 h 417"/>
                <a:gd name="T18" fmla="*/ 63 w 262"/>
                <a:gd name="T19" fmla="*/ 297 h 417"/>
                <a:gd name="T20" fmla="*/ 63 w 262"/>
                <a:gd name="T21" fmla="*/ 364 h 417"/>
                <a:gd name="T22" fmla="*/ 28 w 262"/>
                <a:gd name="T23" fmla="*/ 413 h 417"/>
                <a:gd name="T24" fmla="*/ 8 w 262"/>
                <a:gd name="T25" fmla="*/ 455 h 417"/>
                <a:gd name="T26" fmla="*/ 0 w 262"/>
                <a:gd name="T27" fmla="*/ 513 h 417"/>
                <a:gd name="T28" fmla="*/ 24 w 262"/>
                <a:gd name="T29" fmla="*/ 653 h 417"/>
                <a:gd name="T30" fmla="*/ 169 w 262"/>
                <a:gd name="T31" fmla="*/ 724 h 417"/>
                <a:gd name="T32" fmla="*/ 235 w 262"/>
                <a:gd name="T33" fmla="*/ 700 h 417"/>
                <a:gd name="T34" fmla="*/ 304 w 262"/>
                <a:gd name="T35" fmla="*/ 674 h 417"/>
                <a:gd name="T36" fmla="*/ 382 w 262"/>
                <a:gd name="T37" fmla="*/ 637 h 417"/>
                <a:gd name="T38" fmla="*/ 431 w 262"/>
                <a:gd name="T39" fmla="*/ 603 h 417"/>
                <a:gd name="T40" fmla="*/ 504 w 262"/>
                <a:gd name="T41" fmla="*/ 533 h 417"/>
                <a:gd name="T42" fmla="*/ 554 w 262"/>
                <a:gd name="T43" fmla="*/ 470 h 417"/>
                <a:gd name="T44" fmla="*/ 590 w 262"/>
                <a:gd name="T45" fmla="*/ 391 h 417"/>
                <a:gd name="T46" fmla="*/ 605 w 262"/>
                <a:gd name="T47" fmla="*/ 320 h 417"/>
                <a:gd name="T48" fmla="*/ 563 w 262"/>
                <a:gd name="T49" fmla="*/ 353 h 417"/>
                <a:gd name="T50" fmla="*/ 551 w 262"/>
                <a:gd name="T51" fmla="*/ 411 h 417"/>
                <a:gd name="T52" fmla="*/ 518 w 262"/>
                <a:gd name="T53" fmla="*/ 450 h 417"/>
                <a:gd name="T54" fmla="*/ 476 w 262"/>
                <a:gd name="T55" fmla="*/ 519 h 417"/>
                <a:gd name="T56" fmla="*/ 402 w 262"/>
                <a:gd name="T57" fmla="*/ 587 h 417"/>
                <a:gd name="T58" fmla="*/ 341 w 262"/>
                <a:gd name="T59" fmla="*/ 625 h 417"/>
                <a:gd name="T60" fmla="*/ 279 w 262"/>
                <a:gd name="T61" fmla="*/ 645 h 417"/>
                <a:gd name="T62" fmla="*/ 214 w 262"/>
                <a:gd name="T63" fmla="*/ 662 h 417"/>
                <a:gd name="T64" fmla="*/ 118 w 262"/>
                <a:gd name="T65" fmla="*/ 668 h 417"/>
                <a:gd name="T66" fmla="*/ 52 w 262"/>
                <a:gd name="T67" fmla="*/ 615 h 417"/>
                <a:gd name="T68" fmla="*/ 52 w 262"/>
                <a:gd name="T69" fmla="*/ 496 h 417"/>
                <a:gd name="T70" fmla="*/ 78 w 262"/>
                <a:gd name="T71" fmla="*/ 401 h 417"/>
                <a:gd name="T72" fmla="*/ 114 w 262"/>
                <a:gd name="T73" fmla="*/ 341 h 417"/>
                <a:gd name="T74" fmla="*/ 141 w 262"/>
                <a:gd name="T75" fmla="*/ 286 h 417"/>
                <a:gd name="T76" fmla="*/ 163 w 262"/>
                <a:gd name="T77" fmla="*/ 236 h 417"/>
                <a:gd name="T78" fmla="*/ 261 w 262"/>
                <a:gd name="T79" fmla="*/ 132 h 417"/>
                <a:gd name="T80" fmla="*/ 310 w 262"/>
                <a:gd name="T81" fmla="*/ 59 h 417"/>
                <a:gd name="T82" fmla="*/ 427 w 262"/>
                <a:gd name="T83" fmla="*/ 75 h 417"/>
                <a:gd name="T84" fmla="*/ 470 w 262"/>
                <a:gd name="T85" fmla="*/ 120 h 417"/>
                <a:gd name="T86" fmla="*/ 491 w 262"/>
                <a:gd name="T87" fmla="*/ 150 h 417"/>
                <a:gd name="T88" fmla="*/ 509 w 262"/>
                <a:gd name="T89" fmla="*/ 169 h 417"/>
                <a:gd name="T90" fmla="*/ 544 w 262"/>
                <a:gd name="T91" fmla="*/ 250 h 417"/>
                <a:gd name="T92" fmla="*/ 554 w 262"/>
                <a:gd name="T93" fmla="*/ 295 h 417"/>
                <a:gd name="T94" fmla="*/ 565 w 262"/>
                <a:gd name="T95" fmla="*/ 341 h 4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62"/>
                <a:gd name="T145" fmla="*/ 0 h 417"/>
                <a:gd name="T146" fmla="*/ 262 w 262"/>
                <a:gd name="T147" fmla="*/ 417 h 4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62" h="417">
                  <a:moveTo>
                    <a:pt x="254" y="131"/>
                  </a:moveTo>
                  <a:lnTo>
                    <a:pt x="254" y="124"/>
                  </a:lnTo>
                  <a:lnTo>
                    <a:pt x="243" y="81"/>
                  </a:lnTo>
                  <a:lnTo>
                    <a:pt x="228" y="62"/>
                  </a:lnTo>
                  <a:lnTo>
                    <a:pt x="221" y="57"/>
                  </a:lnTo>
                  <a:lnTo>
                    <a:pt x="216" y="45"/>
                  </a:lnTo>
                  <a:lnTo>
                    <a:pt x="207" y="38"/>
                  </a:lnTo>
                  <a:lnTo>
                    <a:pt x="197" y="24"/>
                  </a:lnTo>
                  <a:lnTo>
                    <a:pt x="193" y="22"/>
                  </a:lnTo>
                  <a:lnTo>
                    <a:pt x="190" y="17"/>
                  </a:lnTo>
                  <a:lnTo>
                    <a:pt x="178" y="17"/>
                  </a:lnTo>
                  <a:lnTo>
                    <a:pt x="167" y="10"/>
                  </a:lnTo>
                  <a:lnTo>
                    <a:pt x="157" y="5"/>
                  </a:lnTo>
                  <a:lnTo>
                    <a:pt x="157" y="0"/>
                  </a:lnTo>
                  <a:lnTo>
                    <a:pt x="145" y="5"/>
                  </a:lnTo>
                  <a:lnTo>
                    <a:pt x="133" y="5"/>
                  </a:lnTo>
                  <a:lnTo>
                    <a:pt x="124" y="3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0" y="7"/>
                  </a:lnTo>
                  <a:lnTo>
                    <a:pt x="105" y="7"/>
                  </a:lnTo>
                  <a:lnTo>
                    <a:pt x="100" y="22"/>
                  </a:lnTo>
                  <a:lnTo>
                    <a:pt x="91" y="31"/>
                  </a:lnTo>
                  <a:lnTo>
                    <a:pt x="81" y="36"/>
                  </a:lnTo>
                  <a:lnTo>
                    <a:pt x="69" y="38"/>
                  </a:lnTo>
                  <a:lnTo>
                    <a:pt x="72" y="55"/>
                  </a:lnTo>
                  <a:lnTo>
                    <a:pt x="67" y="64"/>
                  </a:lnTo>
                  <a:lnTo>
                    <a:pt x="60" y="69"/>
                  </a:lnTo>
                  <a:lnTo>
                    <a:pt x="60" y="79"/>
                  </a:lnTo>
                  <a:lnTo>
                    <a:pt x="55" y="81"/>
                  </a:lnTo>
                  <a:lnTo>
                    <a:pt x="50" y="88"/>
                  </a:lnTo>
                  <a:lnTo>
                    <a:pt x="43" y="102"/>
                  </a:lnTo>
                  <a:lnTo>
                    <a:pt x="46" y="112"/>
                  </a:lnTo>
                  <a:lnTo>
                    <a:pt x="43" y="119"/>
                  </a:lnTo>
                  <a:lnTo>
                    <a:pt x="34" y="126"/>
                  </a:lnTo>
                  <a:lnTo>
                    <a:pt x="31" y="135"/>
                  </a:lnTo>
                  <a:lnTo>
                    <a:pt x="34" y="150"/>
                  </a:lnTo>
                  <a:lnTo>
                    <a:pt x="31" y="161"/>
                  </a:lnTo>
                  <a:lnTo>
                    <a:pt x="27" y="171"/>
                  </a:lnTo>
                  <a:lnTo>
                    <a:pt x="27" y="180"/>
                  </a:lnTo>
                  <a:lnTo>
                    <a:pt x="24" y="192"/>
                  </a:lnTo>
                  <a:lnTo>
                    <a:pt x="27" y="199"/>
                  </a:lnTo>
                  <a:lnTo>
                    <a:pt x="27" y="209"/>
                  </a:lnTo>
                  <a:lnTo>
                    <a:pt x="22" y="216"/>
                  </a:lnTo>
                  <a:lnTo>
                    <a:pt x="17" y="216"/>
                  </a:lnTo>
                  <a:lnTo>
                    <a:pt x="12" y="225"/>
                  </a:lnTo>
                  <a:lnTo>
                    <a:pt x="12" y="237"/>
                  </a:lnTo>
                  <a:lnTo>
                    <a:pt x="12" y="242"/>
                  </a:lnTo>
                  <a:lnTo>
                    <a:pt x="5" y="247"/>
                  </a:lnTo>
                  <a:lnTo>
                    <a:pt x="3" y="256"/>
                  </a:lnTo>
                  <a:lnTo>
                    <a:pt x="3" y="261"/>
                  </a:lnTo>
                  <a:lnTo>
                    <a:pt x="5" y="268"/>
                  </a:lnTo>
                  <a:lnTo>
                    <a:pt x="5" y="275"/>
                  </a:lnTo>
                  <a:lnTo>
                    <a:pt x="5" y="280"/>
                  </a:lnTo>
                  <a:lnTo>
                    <a:pt x="0" y="294"/>
                  </a:lnTo>
                  <a:lnTo>
                    <a:pt x="5" y="318"/>
                  </a:lnTo>
                  <a:lnTo>
                    <a:pt x="0" y="330"/>
                  </a:lnTo>
                  <a:lnTo>
                    <a:pt x="12" y="363"/>
                  </a:lnTo>
                  <a:lnTo>
                    <a:pt x="10" y="375"/>
                  </a:lnTo>
                  <a:lnTo>
                    <a:pt x="22" y="389"/>
                  </a:lnTo>
                  <a:lnTo>
                    <a:pt x="29" y="406"/>
                  </a:lnTo>
                  <a:lnTo>
                    <a:pt x="60" y="410"/>
                  </a:lnTo>
                  <a:lnTo>
                    <a:pt x="72" y="415"/>
                  </a:lnTo>
                  <a:lnTo>
                    <a:pt x="74" y="410"/>
                  </a:lnTo>
                  <a:lnTo>
                    <a:pt x="84" y="417"/>
                  </a:lnTo>
                  <a:lnTo>
                    <a:pt x="91" y="406"/>
                  </a:lnTo>
                  <a:lnTo>
                    <a:pt x="100" y="401"/>
                  </a:lnTo>
                  <a:lnTo>
                    <a:pt x="112" y="391"/>
                  </a:lnTo>
                  <a:lnTo>
                    <a:pt x="117" y="394"/>
                  </a:lnTo>
                  <a:lnTo>
                    <a:pt x="124" y="391"/>
                  </a:lnTo>
                  <a:lnTo>
                    <a:pt x="129" y="387"/>
                  </a:lnTo>
                  <a:lnTo>
                    <a:pt x="145" y="382"/>
                  </a:lnTo>
                  <a:lnTo>
                    <a:pt x="152" y="372"/>
                  </a:lnTo>
                  <a:lnTo>
                    <a:pt x="155" y="370"/>
                  </a:lnTo>
                  <a:lnTo>
                    <a:pt x="162" y="365"/>
                  </a:lnTo>
                  <a:lnTo>
                    <a:pt x="169" y="363"/>
                  </a:lnTo>
                  <a:lnTo>
                    <a:pt x="174" y="361"/>
                  </a:lnTo>
                  <a:lnTo>
                    <a:pt x="176" y="356"/>
                  </a:lnTo>
                  <a:lnTo>
                    <a:pt x="183" y="346"/>
                  </a:lnTo>
                  <a:lnTo>
                    <a:pt x="195" y="342"/>
                  </a:lnTo>
                  <a:lnTo>
                    <a:pt x="195" y="330"/>
                  </a:lnTo>
                  <a:lnTo>
                    <a:pt x="207" y="323"/>
                  </a:lnTo>
                  <a:lnTo>
                    <a:pt x="214" y="306"/>
                  </a:lnTo>
                  <a:lnTo>
                    <a:pt x="224" y="301"/>
                  </a:lnTo>
                  <a:lnTo>
                    <a:pt x="226" y="289"/>
                  </a:lnTo>
                  <a:lnTo>
                    <a:pt x="231" y="287"/>
                  </a:lnTo>
                  <a:lnTo>
                    <a:pt x="235" y="270"/>
                  </a:lnTo>
                  <a:lnTo>
                    <a:pt x="240" y="263"/>
                  </a:lnTo>
                  <a:lnTo>
                    <a:pt x="245" y="256"/>
                  </a:lnTo>
                  <a:lnTo>
                    <a:pt x="250" y="237"/>
                  </a:lnTo>
                  <a:lnTo>
                    <a:pt x="250" y="225"/>
                  </a:lnTo>
                  <a:lnTo>
                    <a:pt x="254" y="218"/>
                  </a:lnTo>
                  <a:lnTo>
                    <a:pt x="257" y="214"/>
                  </a:lnTo>
                  <a:lnTo>
                    <a:pt x="259" y="192"/>
                  </a:lnTo>
                  <a:lnTo>
                    <a:pt x="257" y="183"/>
                  </a:lnTo>
                  <a:lnTo>
                    <a:pt x="262" y="164"/>
                  </a:lnTo>
                  <a:lnTo>
                    <a:pt x="254" y="131"/>
                  </a:lnTo>
                  <a:close/>
                  <a:moveTo>
                    <a:pt x="240" y="195"/>
                  </a:moveTo>
                  <a:lnTo>
                    <a:pt x="238" y="202"/>
                  </a:lnTo>
                  <a:lnTo>
                    <a:pt x="233" y="214"/>
                  </a:lnTo>
                  <a:lnTo>
                    <a:pt x="235" y="221"/>
                  </a:lnTo>
                  <a:lnTo>
                    <a:pt x="238" y="225"/>
                  </a:lnTo>
                  <a:lnTo>
                    <a:pt x="233" y="235"/>
                  </a:lnTo>
                  <a:lnTo>
                    <a:pt x="238" y="235"/>
                  </a:lnTo>
                  <a:lnTo>
                    <a:pt x="228" y="247"/>
                  </a:lnTo>
                  <a:lnTo>
                    <a:pt x="231" y="252"/>
                  </a:lnTo>
                  <a:lnTo>
                    <a:pt x="219" y="259"/>
                  </a:lnTo>
                  <a:lnTo>
                    <a:pt x="221" y="266"/>
                  </a:lnTo>
                  <a:lnTo>
                    <a:pt x="216" y="278"/>
                  </a:lnTo>
                  <a:lnTo>
                    <a:pt x="214" y="289"/>
                  </a:lnTo>
                  <a:lnTo>
                    <a:pt x="202" y="297"/>
                  </a:lnTo>
                  <a:lnTo>
                    <a:pt x="195" y="304"/>
                  </a:lnTo>
                  <a:lnTo>
                    <a:pt x="190" y="313"/>
                  </a:lnTo>
                  <a:lnTo>
                    <a:pt x="176" y="327"/>
                  </a:lnTo>
                  <a:lnTo>
                    <a:pt x="171" y="337"/>
                  </a:lnTo>
                  <a:lnTo>
                    <a:pt x="157" y="337"/>
                  </a:lnTo>
                  <a:lnTo>
                    <a:pt x="155" y="342"/>
                  </a:lnTo>
                  <a:lnTo>
                    <a:pt x="148" y="349"/>
                  </a:lnTo>
                  <a:lnTo>
                    <a:pt x="145" y="358"/>
                  </a:lnTo>
                  <a:lnTo>
                    <a:pt x="138" y="361"/>
                  </a:lnTo>
                  <a:lnTo>
                    <a:pt x="136" y="368"/>
                  </a:lnTo>
                  <a:lnTo>
                    <a:pt x="124" y="363"/>
                  </a:lnTo>
                  <a:lnTo>
                    <a:pt x="119" y="370"/>
                  </a:lnTo>
                  <a:lnTo>
                    <a:pt x="110" y="372"/>
                  </a:lnTo>
                  <a:lnTo>
                    <a:pt x="103" y="372"/>
                  </a:lnTo>
                  <a:lnTo>
                    <a:pt x="100" y="377"/>
                  </a:lnTo>
                  <a:lnTo>
                    <a:pt x="91" y="379"/>
                  </a:lnTo>
                  <a:lnTo>
                    <a:pt x="72" y="379"/>
                  </a:lnTo>
                  <a:lnTo>
                    <a:pt x="62" y="384"/>
                  </a:lnTo>
                  <a:lnTo>
                    <a:pt x="55" y="382"/>
                  </a:lnTo>
                  <a:lnTo>
                    <a:pt x="50" y="384"/>
                  </a:lnTo>
                  <a:lnTo>
                    <a:pt x="48" y="379"/>
                  </a:lnTo>
                  <a:lnTo>
                    <a:pt x="38" y="375"/>
                  </a:lnTo>
                  <a:lnTo>
                    <a:pt x="34" y="370"/>
                  </a:lnTo>
                  <a:lnTo>
                    <a:pt x="22" y="353"/>
                  </a:lnTo>
                  <a:lnTo>
                    <a:pt x="22" y="330"/>
                  </a:lnTo>
                  <a:lnTo>
                    <a:pt x="24" y="315"/>
                  </a:lnTo>
                  <a:lnTo>
                    <a:pt x="24" y="294"/>
                  </a:lnTo>
                  <a:lnTo>
                    <a:pt x="22" y="285"/>
                  </a:lnTo>
                  <a:lnTo>
                    <a:pt x="31" y="256"/>
                  </a:lnTo>
                  <a:lnTo>
                    <a:pt x="29" y="242"/>
                  </a:lnTo>
                  <a:lnTo>
                    <a:pt x="34" y="237"/>
                  </a:lnTo>
                  <a:lnTo>
                    <a:pt x="34" y="230"/>
                  </a:lnTo>
                  <a:lnTo>
                    <a:pt x="41" y="216"/>
                  </a:lnTo>
                  <a:lnTo>
                    <a:pt x="41" y="206"/>
                  </a:lnTo>
                  <a:lnTo>
                    <a:pt x="46" y="202"/>
                  </a:lnTo>
                  <a:lnTo>
                    <a:pt x="48" y="195"/>
                  </a:lnTo>
                  <a:lnTo>
                    <a:pt x="48" y="183"/>
                  </a:lnTo>
                  <a:lnTo>
                    <a:pt x="50" y="176"/>
                  </a:lnTo>
                  <a:lnTo>
                    <a:pt x="60" y="171"/>
                  </a:lnTo>
                  <a:lnTo>
                    <a:pt x="60" y="164"/>
                  </a:lnTo>
                  <a:lnTo>
                    <a:pt x="60" y="154"/>
                  </a:lnTo>
                  <a:lnTo>
                    <a:pt x="60" y="145"/>
                  </a:lnTo>
                  <a:lnTo>
                    <a:pt x="62" y="143"/>
                  </a:lnTo>
                  <a:lnTo>
                    <a:pt x="69" y="135"/>
                  </a:lnTo>
                  <a:lnTo>
                    <a:pt x="74" y="109"/>
                  </a:lnTo>
                  <a:lnTo>
                    <a:pt x="84" y="102"/>
                  </a:lnTo>
                  <a:lnTo>
                    <a:pt x="86" y="93"/>
                  </a:lnTo>
                  <a:lnTo>
                    <a:pt x="110" y="76"/>
                  </a:lnTo>
                  <a:lnTo>
                    <a:pt x="126" y="74"/>
                  </a:lnTo>
                  <a:lnTo>
                    <a:pt x="126" y="45"/>
                  </a:lnTo>
                  <a:lnTo>
                    <a:pt x="126" y="38"/>
                  </a:lnTo>
                  <a:lnTo>
                    <a:pt x="131" y="34"/>
                  </a:lnTo>
                  <a:lnTo>
                    <a:pt x="138" y="31"/>
                  </a:lnTo>
                  <a:lnTo>
                    <a:pt x="148" y="31"/>
                  </a:lnTo>
                  <a:lnTo>
                    <a:pt x="157" y="31"/>
                  </a:lnTo>
                  <a:lnTo>
                    <a:pt x="181" y="43"/>
                  </a:lnTo>
                  <a:lnTo>
                    <a:pt x="190" y="50"/>
                  </a:lnTo>
                  <a:lnTo>
                    <a:pt x="200" y="57"/>
                  </a:lnTo>
                  <a:lnTo>
                    <a:pt x="197" y="62"/>
                  </a:lnTo>
                  <a:lnTo>
                    <a:pt x="200" y="69"/>
                  </a:lnTo>
                  <a:lnTo>
                    <a:pt x="207" y="71"/>
                  </a:lnTo>
                  <a:lnTo>
                    <a:pt x="214" y="74"/>
                  </a:lnTo>
                  <a:lnTo>
                    <a:pt x="209" y="83"/>
                  </a:lnTo>
                  <a:lnTo>
                    <a:pt x="209" y="86"/>
                  </a:lnTo>
                  <a:lnTo>
                    <a:pt x="209" y="88"/>
                  </a:lnTo>
                  <a:lnTo>
                    <a:pt x="212" y="90"/>
                  </a:lnTo>
                  <a:lnTo>
                    <a:pt x="216" y="95"/>
                  </a:lnTo>
                  <a:lnTo>
                    <a:pt x="216" y="97"/>
                  </a:lnTo>
                  <a:lnTo>
                    <a:pt x="216" y="102"/>
                  </a:lnTo>
                  <a:lnTo>
                    <a:pt x="224" y="107"/>
                  </a:lnTo>
                  <a:lnTo>
                    <a:pt x="231" y="121"/>
                  </a:lnTo>
                  <a:lnTo>
                    <a:pt x="231" y="143"/>
                  </a:lnTo>
                  <a:lnTo>
                    <a:pt x="235" y="157"/>
                  </a:lnTo>
                  <a:lnTo>
                    <a:pt x="233" y="159"/>
                  </a:lnTo>
                  <a:lnTo>
                    <a:pt x="240" y="169"/>
                  </a:lnTo>
                  <a:lnTo>
                    <a:pt x="235" y="169"/>
                  </a:lnTo>
                  <a:lnTo>
                    <a:pt x="238" y="173"/>
                  </a:lnTo>
                  <a:lnTo>
                    <a:pt x="240" y="178"/>
                  </a:lnTo>
                  <a:lnTo>
                    <a:pt x="235" y="190"/>
                  </a:lnTo>
                  <a:lnTo>
                    <a:pt x="240" y="195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72" name="Freeform 20"/>
            <p:cNvSpPr>
              <a:spLocks/>
            </p:cNvSpPr>
            <p:nvPr/>
          </p:nvSpPr>
          <p:spPr bwMode="auto">
            <a:xfrm rot="-246001">
              <a:off x="4008" y="969"/>
              <a:ext cx="219" cy="639"/>
            </a:xfrm>
            <a:custGeom>
              <a:avLst/>
              <a:gdLst>
                <a:gd name="T0" fmla="*/ 430 w 185"/>
                <a:gd name="T1" fmla="*/ 811 h 571"/>
                <a:gd name="T2" fmla="*/ 394 w 185"/>
                <a:gd name="T3" fmla="*/ 856 h 571"/>
                <a:gd name="T4" fmla="*/ 360 w 185"/>
                <a:gd name="T5" fmla="*/ 874 h 571"/>
                <a:gd name="T6" fmla="*/ 291 w 185"/>
                <a:gd name="T7" fmla="*/ 918 h 571"/>
                <a:gd name="T8" fmla="*/ 260 w 185"/>
                <a:gd name="T9" fmla="*/ 943 h 571"/>
                <a:gd name="T10" fmla="*/ 211 w 185"/>
                <a:gd name="T11" fmla="*/ 969 h 571"/>
                <a:gd name="T12" fmla="*/ 189 w 185"/>
                <a:gd name="T13" fmla="*/ 976 h 571"/>
                <a:gd name="T14" fmla="*/ 116 w 185"/>
                <a:gd name="T15" fmla="*/ 998 h 571"/>
                <a:gd name="T16" fmla="*/ 73 w 185"/>
                <a:gd name="T17" fmla="*/ 988 h 571"/>
                <a:gd name="T18" fmla="*/ 24 w 185"/>
                <a:gd name="T19" fmla="*/ 896 h 571"/>
                <a:gd name="T20" fmla="*/ 15 w 185"/>
                <a:gd name="T21" fmla="*/ 824 h 571"/>
                <a:gd name="T22" fmla="*/ 24 w 185"/>
                <a:gd name="T23" fmla="*/ 751 h 571"/>
                <a:gd name="T24" fmla="*/ 11 w 185"/>
                <a:gd name="T25" fmla="*/ 694 h 571"/>
                <a:gd name="T26" fmla="*/ 15 w 185"/>
                <a:gd name="T27" fmla="*/ 648 h 571"/>
                <a:gd name="T28" fmla="*/ 15 w 185"/>
                <a:gd name="T29" fmla="*/ 614 h 571"/>
                <a:gd name="T30" fmla="*/ 33 w 185"/>
                <a:gd name="T31" fmla="*/ 498 h 571"/>
                <a:gd name="T32" fmla="*/ 39 w 185"/>
                <a:gd name="T33" fmla="*/ 429 h 571"/>
                <a:gd name="T34" fmla="*/ 39 w 185"/>
                <a:gd name="T35" fmla="*/ 285 h 571"/>
                <a:gd name="T36" fmla="*/ 39 w 185"/>
                <a:gd name="T37" fmla="*/ 149 h 571"/>
                <a:gd name="T38" fmla="*/ 44 w 185"/>
                <a:gd name="T39" fmla="*/ 12 h 571"/>
                <a:gd name="T40" fmla="*/ 89 w 185"/>
                <a:gd name="T41" fmla="*/ 2 h 571"/>
                <a:gd name="T42" fmla="*/ 105 w 185"/>
                <a:gd name="T43" fmla="*/ 57 h 571"/>
                <a:gd name="T44" fmla="*/ 105 w 185"/>
                <a:gd name="T45" fmla="*/ 104 h 571"/>
                <a:gd name="T46" fmla="*/ 105 w 185"/>
                <a:gd name="T47" fmla="*/ 141 h 571"/>
                <a:gd name="T48" fmla="*/ 99 w 185"/>
                <a:gd name="T49" fmla="*/ 223 h 571"/>
                <a:gd name="T50" fmla="*/ 89 w 185"/>
                <a:gd name="T51" fmla="*/ 298 h 571"/>
                <a:gd name="T52" fmla="*/ 97 w 185"/>
                <a:gd name="T53" fmla="*/ 350 h 571"/>
                <a:gd name="T54" fmla="*/ 97 w 185"/>
                <a:gd name="T55" fmla="*/ 389 h 571"/>
                <a:gd name="T56" fmla="*/ 84 w 185"/>
                <a:gd name="T57" fmla="*/ 482 h 571"/>
                <a:gd name="T58" fmla="*/ 76 w 185"/>
                <a:gd name="T59" fmla="*/ 565 h 571"/>
                <a:gd name="T60" fmla="*/ 76 w 185"/>
                <a:gd name="T61" fmla="*/ 652 h 571"/>
                <a:gd name="T62" fmla="*/ 66 w 185"/>
                <a:gd name="T63" fmla="*/ 739 h 571"/>
                <a:gd name="T64" fmla="*/ 73 w 185"/>
                <a:gd name="T65" fmla="*/ 786 h 571"/>
                <a:gd name="T66" fmla="*/ 73 w 185"/>
                <a:gd name="T67" fmla="*/ 824 h 571"/>
                <a:gd name="T68" fmla="*/ 73 w 185"/>
                <a:gd name="T69" fmla="*/ 874 h 571"/>
                <a:gd name="T70" fmla="*/ 143 w 185"/>
                <a:gd name="T71" fmla="*/ 927 h 571"/>
                <a:gd name="T72" fmla="*/ 192 w 185"/>
                <a:gd name="T73" fmla="*/ 902 h 571"/>
                <a:gd name="T74" fmla="*/ 233 w 185"/>
                <a:gd name="T75" fmla="*/ 884 h 571"/>
                <a:gd name="T76" fmla="*/ 277 w 185"/>
                <a:gd name="T77" fmla="*/ 872 h 571"/>
                <a:gd name="T78" fmla="*/ 317 w 185"/>
                <a:gd name="T79" fmla="*/ 848 h 571"/>
                <a:gd name="T80" fmla="*/ 350 w 185"/>
                <a:gd name="T81" fmla="*/ 830 h 571"/>
                <a:gd name="T82" fmla="*/ 394 w 185"/>
                <a:gd name="T83" fmla="*/ 797 h 5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5"/>
                <a:gd name="T127" fmla="*/ 0 h 571"/>
                <a:gd name="T128" fmla="*/ 185 w 185"/>
                <a:gd name="T129" fmla="*/ 571 h 5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5" h="571">
                  <a:moveTo>
                    <a:pt x="181" y="452"/>
                  </a:moveTo>
                  <a:lnTo>
                    <a:pt x="183" y="457"/>
                  </a:lnTo>
                  <a:lnTo>
                    <a:pt x="185" y="462"/>
                  </a:lnTo>
                  <a:lnTo>
                    <a:pt x="183" y="471"/>
                  </a:lnTo>
                  <a:lnTo>
                    <a:pt x="181" y="473"/>
                  </a:lnTo>
                  <a:lnTo>
                    <a:pt x="169" y="488"/>
                  </a:lnTo>
                  <a:lnTo>
                    <a:pt x="159" y="490"/>
                  </a:lnTo>
                  <a:lnTo>
                    <a:pt x="159" y="495"/>
                  </a:lnTo>
                  <a:lnTo>
                    <a:pt x="155" y="499"/>
                  </a:lnTo>
                  <a:lnTo>
                    <a:pt x="145" y="509"/>
                  </a:lnTo>
                  <a:lnTo>
                    <a:pt x="133" y="521"/>
                  </a:lnTo>
                  <a:lnTo>
                    <a:pt x="126" y="523"/>
                  </a:lnTo>
                  <a:lnTo>
                    <a:pt x="124" y="526"/>
                  </a:lnTo>
                  <a:lnTo>
                    <a:pt x="119" y="530"/>
                  </a:lnTo>
                  <a:lnTo>
                    <a:pt x="112" y="537"/>
                  </a:lnTo>
                  <a:lnTo>
                    <a:pt x="102" y="540"/>
                  </a:lnTo>
                  <a:lnTo>
                    <a:pt x="98" y="547"/>
                  </a:lnTo>
                  <a:lnTo>
                    <a:pt x="90" y="552"/>
                  </a:lnTo>
                  <a:lnTo>
                    <a:pt x="86" y="549"/>
                  </a:lnTo>
                  <a:lnTo>
                    <a:pt x="83" y="556"/>
                  </a:lnTo>
                  <a:lnTo>
                    <a:pt x="81" y="556"/>
                  </a:lnTo>
                  <a:lnTo>
                    <a:pt x="64" y="561"/>
                  </a:lnTo>
                  <a:lnTo>
                    <a:pt x="55" y="566"/>
                  </a:lnTo>
                  <a:lnTo>
                    <a:pt x="50" y="568"/>
                  </a:lnTo>
                  <a:lnTo>
                    <a:pt x="43" y="571"/>
                  </a:lnTo>
                  <a:lnTo>
                    <a:pt x="36" y="571"/>
                  </a:lnTo>
                  <a:lnTo>
                    <a:pt x="31" y="563"/>
                  </a:lnTo>
                  <a:lnTo>
                    <a:pt x="24" y="556"/>
                  </a:lnTo>
                  <a:lnTo>
                    <a:pt x="12" y="533"/>
                  </a:lnTo>
                  <a:lnTo>
                    <a:pt x="10" y="511"/>
                  </a:lnTo>
                  <a:lnTo>
                    <a:pt x="10" y="499"/>
                  </a:lnTo>
                  <a:lnTo>
                    <a:pt x="5" y="495"/>
                  </a:lnTo>
                  <a:lnTo>
                    <a:pt x="7" y="469"/>
                  </a:lnTo>
                  <a:lnTo>
                    <a:pt x="5" y="445"/>
                  </a:lnTo>
                  <a:lnTo>
                    <a:pt x="7" y="436"/>
                  </a:lnTo>
                  <a:lnTo>
                    <a:pt x="10" y="428"/>
                  </a:lnTo>
                  <a:lnTo>
                    <a:pt x="7" y="421"/>
                  </a:lnTo>
                  <a:lnTo>
                    <a:pt x="3" y="412"/>
                  </a:lnTo>
                  <a:lnTo>
                    <a:pt x="5" y="395"/>
                  </a:lnTo>
                  <a:lnTo>
                    <a:pt x="5" y="383"/>
                  </a:lnTo>
                  <a:lnTo>
                    <a:pt x="7" y="374"/>
                  </a:lnTo>
                  <a:lnTo>
                    <a:pt x="7" y="369"/>
                  </a:lnTo>
                  <a:lnTo>
                    <a:pt x="5" y="362"/>
                  </a:lnTo>
                  <a:lnTo>
                    <a:pt x="0" y="353"/>
                  </a:lnTo>
                  <a:lnTo>
                    <a:pt x="7" y="350"/>
                  </a:lnTo>
                  <a:lnTo>
                    <a:pt x="10" y="315"/>
                  </a:lnTo>
                  <a:lnTo>
                    <a:pt x="7" y="300"/>
                  </a:lnTo>
                  <a:lnTo>
                    <a:pt x="14" y="284"/>
                  </a:lnTo>
                  <a:lnTo>
                    <a:pt x="10" y="267"/>
                  </a:lnTo>
                  <a:lnTo>
                    <a:pt x="14" y="255"/>
                  </a:lnTo>
                  <a:lnTo>
                    <a:pt x="17" y="244"/>
                  </a:lnTo>
                  <a:lnTo>
                    <a:pt x="17" y="213"/>
                  </a:lnTo>
                  <a:lnTo>
                    <a:pt x="19" y="206"/>
                  </a:lnTo>
                  <a:lnTo>
                    <a:pt x="17" y="163"/>
                  </a:lnTo>
                  <a:lnTo>
                    <a:pt x="19" y="118"/>
                  </a:lnTo>
                  <a:lnTo>
                    <a:pt x="17" y="101"/>
                  </a:lnTo>
                  <a:lnTo>
                    <a:pt x="17" y="85"/>
                  </a:lnTo>
                  <a:lnTo>
                    <a:pt x="19" y="56"/>
                  </a:lnTo>
                  <a:lnTo>
                    <a:pt x="17" y="47"/>
                  </a:lnTo>
                  <a:lnTo>
                    <a:pt x="19" y="7"/>
                  </a:lnTo>
                  <a:lnTo>
                    <a:pt x="29" y="2"/>
                  </a:lnTo>
                  <a:lnTo>
                    <a:pt x="36" y="0"/>
                  </a:lnTo>
                  <a:lnTo>
                    <a:pt x="38" y="2"/>
                  </a:lnTo>
                  <a:lnTo>
                    <a:pt x="43" y="16"/>
                  </a:lnTo>
                  <a:lnTo>
                    <a:pt x="50" y="23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8" y="47"/>
                  </a:lnTo>
                  <a:lnTo>
                    <a:pt x="45" y="59"/>
                  </a:lnTo>
                  <a:lnTo>
                    <a:pt x="43" y="61"/>
                  </a:lnTo>
                  <a:lnTo>
                    <a:pt x="45" y="66"/>
                  </a:lnTo>
                  <a:lnTo>
                    <a:pt x="45" y="80"/>
                  </a:lnTo>
                  <a:lnTo>
                    <a:pt x="45" y="90"/>
                  </a:lnTo>
                  <a:lnTo>
                    <a:pt x="48" y="106"/>
                  </a:lnTo>
                  <a:lnTo>
                    <a:pt x="43" y="127"/>
                  </a:lnTo>
                  <a:lnTo>
                    <a:pt x="48" y="137"/>
                  </a:lnTo>
                  <a:lnTo>
                    <a:pt x="41" y="154"/>
                  </a:lnTo>
                  <a:lnTo>
                    <a:pt x="38" y="170"/>
                  </a:lnTo>
                  <a:lnTo>
                    <a:pt x="41" y="177"/>
                  </a:lnTo>
                  <a:lnTo>
                    <a:pt x="45" y="182"/>
                  </a:lnTo>
                  <a:lnTo>
                    <a:pt x="41" y="199"/>
                  </a:lnTo>
                  <a:lnTo>
                    <a:pt x="43" y="206"/>
                  </a:lnTo>
                  <a:lnTo>
                    <a:pt x="43" y="210"/>
                  </a:lnTo>
                  <a:lnTo>
                    <a:pt x="41" y="222"/>
                  </a:lnTo>
                  <a:lnTo>
                    <a:pt x="41" y="232"/>
                  </a:lnTo>
                  <a:lnTo>
                    <a:pt x="38" y="260"/>
                  </a:lnTo>
                  <a:lnTo>
                    <a:pt x="36" y="274"/>
                  </a:lnTo>
                  <a:lnTo>
                    <a:pt x="36" y="286"/>
                  </a:lnTo>
                  <a:lnTo>
                    <a:pt x="31" y="303"/>
                  </a:lnTo>
                  <a:lnTo>
                    <a:pt x="33" y="322"/>
                  </a:lnTo>
                  <a:lnTo>
                    <a:pt x="31" y="357"/>
                  </a:lnTo>
                  <a:lnTo>
                    <a:pt x="26" y="360"/>
                  </a:lnTo>
                  <a:lnTo>
                    <a:pt x="33" y="372"/>
                  </a:lnTo>
                  <a:lnTo>
                    <a:pt x="29" y="388"/>
                  </a:lnTo>
                  <a:lnTo>
                    <a:pt x="26" y="417"/>
                  </a:lnTo>
                  <a:lnTo>
                    <a:pt x="29" y="421"/>
                  </a:lnTo>
                  <a:lnTo>
                    <a:pt x="26" y="426"/>
                  </a:lnTo>
                  <a:lnTo>
                    <a:pt x="29" y="433"/>
                  </a:lnTo>
                  <a:lnTo>
                    <a:pt x="31" y="447"/>
                  </a:lnTo>
                  <a:lnTo>
                    <a:pt x="29" y="450"/>
                  </a:lnTo>
                  <a:lnTo>
                    <a:pt x="26" y="457"/>
                  </a:lnTo>
                  <a:lnTo>
                    <a:pt x="31" y="469"/>
                  </a:lnTo>
                  <a:lnTo>
                    <a:pt x="29" y="481"/>
                  </a:lnTo>
                  <a:lnTo>
                    <a:pt x="33" y="490"/>
                  </a:lnTo>
                  <a:lnTo>
                    <a:pt x="31" y="499"/>
                  </a:lnTo>
                  <a:lnTo>
                    <a:pt x="41" y="528"/>
                  </a:lnTo>
                  <a:lnTo>
                    <a:pt x="50" y="533"/>
                  </a:lnTo>
                  <a:lnTo>
                    <a:pt x="62" y="528"/>
                  </a:lnTo>
                  <a:lnTo>
                    <a:pt x="69" y="526"/>
                  </a:lnTo>
                  <a:lnTo>
                    <a:pt x="74" y="526"/>
                  </a:lnTo>
                  <a:lnTo>
                    <a:pt x="83" y="514"/>
                  </a:lnTo>
                  <a:lnTo>
                    <a:pt x="88" y="514"/>
                  </a:lnTo>
                  <a:lnTo>
                    <a:pt x="95" y="509"/>
                  </a:lnTo>
                  <a:lnTo>
                    <a:pt x="100" y="504"/>
                  </a:lnTo>
                  <a:lnTo>
                    <a:pt x="107" y="502"/>
                  </a:lnTo>
                  <a:lnTo>
                    <a:pt x="112" y="497"/>
                  </a:lnTo>
                  <a:lnTo>
                    <a:pt x="119" y="497"/>
                  </a:lnTo>
                  <a:lnTo>
                    <a:pt x="119" y="492"/>
                  </a:lnTo>
                  <a:lnTo>
                    <a:pt x="128" y="490"/>
                  </a:lnTo>
                  <a:lnTo>
                    <a:pt x="136" y="483"/>
                  </a:lnTo>
                  <a:lnTo>
                    <a:pt x="143" y="481"/>
                  </a:lnTo>
                  <a:lnTo>
                    <a:pt x="145" y="478"/>
                  </a:lnTo>
                  <a:lnTo>
                    <a:pt x="150" y="473"/>
                  </a:lnTo>
                  <a:lnTo>
                    <a:pt x="164" y="462"/>
                  </a:lnTo>
                  <a:lnTo>
                    <a:pt x="164" y="459"/>
                  </a:lnTo>
                  <a:lnTo>
                    <a:pt x="169" y="454"/>
                  </a:lnTo>
                  <a:lnTo>
                    <a:pt x="171" y="457"/>
                  </a:lnTo>
                  <a:lnTo>
                    <a:pt x="181" y="452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73" name="Freeform 21"/>
            <p:cNvSpPr>
              <a:spLocks noEditPoints="1"/>
            </p:cNvSpPr>
            <p:nvPr/>
          </p:nvSpPr>
          <p:spPr bwMode="auto">
            <a:xfrm rot="-246001">
              <a:off x="4285" y="904"/>
              <a:ext cx="414" cy="692"/>
            </a:xfrm>
            <a:custGeom>
              <a:avLst/>
              <a:gdLst>
                <a:gd name="T0" fmla="*/ 726 w 349"/>
                <a:gd name="T1" fmla="*/ 939 h 619"/>
                <a:gd name="T2" fmla="*/ 715 w 349"/>
                <a:gd name="T3" fmla="*/ 845 h 619"/>
                <a:gd name="T4" fmla="*/ 719 w 349"/>
                <a:gd name="T5" fmla="*/ 791 h 619"/>
                <a:gd name="T6" fmla="*/ 709 w 349"/>
                <a:gd name="T7" fmla="*/ 733 h 619"/>
                <a:gd name="T8" fmla="*/ 719 w 349"/>
                <a:gd name="T9" fmla="*/ 577 h 619"/>
                <a:gd name="T10" fmla="*/ 735 w 349"/>
                <a:gd name="T11" fmla="*/ 443 h 619"/>
                <a:gd name="T12" fmla="*/ 758 w 349"/>
                <a:gd name="T13" fmla="*/ 291 h 619"/>
                <a:gd name="T14" fmla="*/ 773 w 349"/>
                <a:gd name="T15" fmla="*/ 234 h 619"/>
                <a:gd name="T16" fmla="*/ 754 w 349"/>
                <a:gd name="T17" fmla="*/ 199 h 619"/>
                <a:gd name="T18" fmla="*/ 746 w 349"/>
                <a:gd name="T19" fmla="*/ 117 h 619"/>
                <a:gd name="T20" fmla="*/ 743 w 349"/>
                <a:gd name="T21" fmla="*/ 32 h 619"/>
                <a:gd name="T22" fmla="*/ 719 w 349"/>
                <a:gd name="T23" fmla="*/ 0 h 619"/>
                <a:gd name="T24" fmla="*/ 702 w 349"/>
                <a:gd name="T25" fmla="*/ 42 h 619"/>
                <a:gd name="T26" fmla="*/ 693 w 349"/>
                <a:gd name="T27" fmla="*/ 107 h 619"/>
                <a:gd name="T28" fmla="*/ 698 w 349"/>
                <a:gd name="T29" fmla="*/ 224 h 619"/>
                <a:gd name="T30" fmla="*/ 693 w 349"/>
                <a:gd name="T31" fmla="*/ 389 h 619"/>
                <a:gd name="T32" fmla="*/ 629 w 349"/>
                <a:gd name="T33" fmla="*/ 468 h 619"/>
                <a:gd name="T34" fmla="*/ 535 w 349"/>
                <a:gd name="T35" fmla="*/ 381 h 619"/>
                <a:gd name="T36" fmla="*/ 441 w 349"/>
                <a:gd name="T37" fmla="*/ 367 h 619"/>
                <a:gd name="T38" fmla="*/ 391 w 349"/>
                <a:gd name="T39" fmla="*/ 353 h 619"/>
                <a:gd name="T40" fmla="*/ 312 w 349"/>
                <a:gd name="T41" fmla="*/ 367 h 619"/>
                <a:gd name="T42" fmla="*/ 203 w 349"/>
                <a:gd name="T43" fmla="*/ 394 h 619"/>
                <a:gd name="T44" fmla="*/ 135 w 349"/>
                <a:gd name="T45" fmla="*/ 476 h 619"/>
                <a:gd name="T46" fmla="*/ 84 w 349"/>
                <a:gd name="T47" fmla="*/ 605 h 619"/>
                <a:gd name="T48" fmla="*/ 55 w 349"/>
                <a:gd name="T49" fmla="*/ 700 h 619"/>
                <a:gd name="T50" fmla="*/ 15 w 349"/>
                <a:gd name="T51" fmla="*/ 865 h 619"/>
                <a:gd name="T52" fmla="*/ 11 w 349"/>
                <a:gd name="T53" fmla="*/ 964 h 619"/>
                <a:gd name="T54" fmla="*/ 116 w 349"/>
                <a:gd name="T55" fmla="*/ 1077 h 619"/>
                <a:gd name="T56" fmla="*/ 203 w 349"/>
                <a:gd name="T57" fmla="*/ 1056 h 619"/>
                <a:gd name="T58" fmla="*/ 295 w 349"/>
                <a:gd name="T59" fmla="*/ 1006 h 619"/>
                <a:gd name="T60" fmla="*/ 458 w 349"/>
                <a:gd name="T61" fmla="*/ 852 h 619"/>
                <a:gd name="T62" fmla="*/ 559 w 349"/>
                <a:gd name="T63" fmla="*/ 741 h 619"/>
                <a:gd name="T64" fmla="*/ 665 w 349"/>
                <a:gd name="T65" fmla="*/ 650 h 619"/>
                <a:gd name="T66" fmla="*/ 670 w 349"/>
                <a:gd name="T67" fmla="*/ 890 h 619"/>
                <a:gd name="T68" fmla="*/ 770 w 349"/>
                <a:gd name="T69" fmla="*/ 1051 h 619"/>
                <a:gd name="T70" fmla="*/ 791 w 349"/>
                <a:gd name="T71" fmla="*/ 961 h 619"/>
                <a:gd name="T72" fmla="*/ 535 w 349"/>
                <a:gd name="T73" fmla="*/ 679 h 619"/>
                <a:gd name="T74" fmla="*/ 441 w 349"/>
                <a:gd name="T75" fmla="*/ 804 h 619"/>
                <a:gd name="T76" fmla="*/ 386 w 349"/>
                <a:gd name="T77" fmla="*/ 819 h 619"/>
                <a:gd name="T78" fmla="*/ 352 w 349"/>
                <a:gd name="T79" fmla="*/ 887 h 619"/>
                <a:gd name="T80" fmla="*/ 307 w 349"/>
                <a:gd name="T81" fmla="*/ 912 h 619"/>
                <a:gd name="T82" fmla="*/ 231 w 349"/>
                <a:gd name="T83" fmla="*/ 978 h 619"/>
                <a:gd name="T84" fmla="*/ 179 w 349"/>
                <a:gd name="T85" fmla="*/ 1004 h 619"/>
                <a:gd name="T86" fmla="*/ 128 w 349"/>
                <a:gd name="T87" fmla="*/ 1009 h 619"/>
                <a:gd name="T88" fmla="*/ 55 w 349"/>
                <a:gd name="T89" fmla="*/ 928 h 619"/>
                <a:gd name="T90" fmla="*/ 74 w 349"/>
                <a:gd name="T91" fmla="*/ 804 h 619"/>
                <a:gd name="T92" fmla="*/ 123 w 349"/>
                <a:gd name="T93" fmla="*/ 654 h 619"/>
                <a:gd name="T94" fmla="*/ 187 w 349"/>
                <a:gd name="T95" fmla="*/ 513 h 619"/>
                <a:gd name="T96" fmla="*/ 235 w 349"/>
                <a:gd name="T97" fmla="*/ 435 h 619"/>
                <a:gd name="T98" fmla="*/ 340 w 349"/>
                <a:gd name="T99" fmla="*/ 424 h 619"/>
                <a:gd name="T100" fmla="*/ 508 w 349"/>
                <a:gd name="T101" fmla="*/ 435 h 619"/>
                <a:gd name="T102" fmla="*/ 584 w 349"/>
                <a:gd name="T103" fmla="*/ 505 h 619"/>
                <a:gd name="T104" fmla="*/ 619 w 349"/>
                <a:gd name="T105" fmla="*/ 556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9"/>
                <a:gd name="T160" fmla="*/ 0 h 619"/>
                <a:gd name="T161" fmla="*/ 349 w 349"/>
                <a:gd name="T162" fmla="*/ 619 h 61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9" h="619">
                  <a:moveTo>
                    <a:pt x="337" y="550"/>
                  </a:moveTo>
                  <a:lnTo>
                    <a:pt x="333" y="543"/>
                  </a:lnTo>
                  <a:lnTo>
                    <a:pt x="321" y="545"/>
                  </a:lnTo>
                  <a:lnTo>
                    <a:pt x="316" y="538"/>
                  </a:lnTo>
                  <a:lnTo>
                    <a:pt x="309" y="538"/>
                  </a:lnTo>
                  <a:lnTo>
                    <a:pt x="304" y="533"/>
                  </a:lnTo>
                  <a:lnTo>
                    <a:pt x="309" y="517"/>
                  </a:lnTo>
                  <a:lnTo>
                    <a:pt x="306" y="510"/>
                  </a:lnTo>
                  <a:lnTo>
                    <a:pt x="309" y="505"/>
                  </a:lnTo>
                  <a:lnTo>
                    <a:pt x="304" y="484"/>
                  </a:lnTo>
                  <a:lnTo>
                    <a:pt x="306" y="470"/>
                  </a:lnTo>
                  <a:lnTo>
                    <a:pt x="302" y="462"/>
                  </a:lnTo>
                  <a:lnTo>
                    <a:pt x="304" y="460"/>
                  </a:lnTo>
                  <a:lnTo>
                    <a:pt x="302" y="455"/>
                  </a:lnTo>
                  <a:lnTo>
                    <a:pt x="306" y="453"/>
                  </a:lnTo>
                  <a:lnTo>
                    <a:pt x="306" y="451"/>
                  </a:lnTo>
                  <a:lnTo>
                    <a:pt x="304" y="446"/>
                  </a:lnTo>
                  <a:lnTo>
                    <a:pt x="299" y="434"/>
                  </a:lnTo>
                  <a:lnTo>
                    <a:pt x="304" y="432"/>
                  </a:lnTo>
                  <a:lnTo>
                    <a:pt x="302" y="420"/>
                  </a:lnTo>
                  <a:lnTo>
                    <a:pt x="304" y="408"/>
                  </a:lnTo>
                  <a:lnTo>
                    <a:pt x="299" y="387"/>
                  </a:lnTo>
                  <a:lnTo>
                    <a:pt x="306" y="358"/>
                  </a:lnTo>
                  <a:lnTo>
                    <a:pt x="302" y="346"/>
                  </a:lnTo>
                  <a:lnTo>
                    <a:pt x="306" y="330"/>
                  </a:lnTo>
                  <a:lnTo>
                    <a:pt x="304" y="318"/>
                  </a:lnTo>
                  <a:lnTo>
                    <a:pt x="309" y="304"/>
                  </a:lnTo>
                  <a:lnTo>
                    <a:pt x="311" y="282"/>
                  </a:lnTo>
                  <a:lnTo>
                    <a:pt x="316" y="261"/>
                  </a:lnTo>
                  <a:lnTo>
                    <a:pt x="314" y="254"/>
                  </a:lnTo>
                  <a:lnTo>
                    <a:pt x="318" y="235"/>
                  </a:lnTo>
                  <a:lnTo>
                    <a:pt x="316" y="230"/>
                  </a:lnTo>
                  <a:lnTo>
                    <a:pt x="318" y="204"/>
                  </a:lnTo>
                  <a:lnTo>
                    <a:pt x="321" y="183"/>
                  </a:lnTo>
                  <a:lnTo>
                    <a:pt x="323" y="166"/>
                  </a:lnTo>
                  <a:lnTo>
                    <a:pt x="323" y="152"/>
                  </a:lnTo>
                  <a:lnTo>
                    <a:pt x="323" y="145"/>
                  </a:lnTo>
                  <a:lnTo>
                    <a:pt x="328" y="140"/>
                  </a:lnTo>
                  <a:lnTo>
                    <a:pt x="330" y="135"/>
                  </a:lnTo>
                  <a:lnTo>
                    <a:pt x="330" y="133"/>
                  </a:lnTo>
                  <a:lnTo>
                    <a:pt x="325" y="128"/>
                  </a:lnTo>
                  <a:lnTo>
                    <a:pt x="323" y="126"/>
                  </a:lnTo>
                  <a:lnTo>
                    <a:pt x="323" y="124"/>
                  </a:lnTo>
                  <a:lnTo>
                    <a:pt x="328" y="121"/>
                  </a:lnTo>
                  <a:lnTo>
                    <a:pt x="321" y="114"/>
                  </a:lnTo>
                  <a:lnTo>
                    <a:pt x="323" y="105"/>
                  </a:lnTo>
                  <a:lnTo>
                    <a:pt x="321" y="98"/>
                  </a:lnTo>
                  <a:lnTo>
                    <a:pt x="318" y="88"/>
                  </a:lnTo>
                  <a:lnTo>
                    <a:pt x="323" y="81"/>
                  </a:lnTo>
                  <a:lnTo>
                    <a:pt x="318" y="67"/>
                  </a:lnTo>
                  <a:lnTo>
                    <a:pt x="321" y="55"/>
                  </a:lnTo>
                  <a:lnTo>
                    <a:pt x="311" y="43"/>
                  </a:lnTo>
                  <a:lnTo>
                    <a:pt x="316" y="43"/>
                  </a:lnTo>
                  <a:lnTo>
                    <a:pt x="318" y="36"/>
                  </a:lnTo>
                  <a:lnTo>
                    <a:pt x="316" y="19"/>
                  </a:lnTo>
                  <a:lnTo>
                    <a:pt x="321" y="19"/>
                  </a:lnTo>
                  <a:lnTo>
                    <a:pt x="318" y="12"/>
                  </a:lnTo>
                  <a:lnTo>
                    <a:pt x="314" y="10"/>
                  </a:lnTo>
                  <a:lnTo>
                    <a:pt x="311" y="3"/>
                  </a:lnTo>
                  <a:lnTo>
                    <a:pt x="306" y="0"/>
                  </a:lnTo>
                  <a:lnTo>
                    <a:pt x="304" y="3"/>
                  </a:lnTo>
                  <a:lnTo>
                    <a:pt x="306" y="5"/>
                  </a:lnTo>
                  <a:lnTo>
                    <a:pt x="299" y="10"/>
                  </a:lnTo>
                  <a:lnTo>
                    <a:pt x="299" y="15"/>
                  </a:lnTo>
                  <a:lnTo>
                    <a:pt x="299" y="24"/>
                  </a:lnTo>
                  <a:lnTo>
                    <a:pt x="297" y="24"/>
                  </a:lnTo>
                  <a:lnTo>
                    <a:pt x="299" y="36"/>
                  </a:lnTo>
                  <a:lnTo>
                    <a:pt x="297" y="50"/>
                  </a:lnTo>
                  <a:lnTo>
                    <a:pt x="297" y="55"/>
                  </a:lnTo>
                  <a:lnTo>
                    <a:pt x="295" y="62"/>
                  </a:lnTo>
                  <a:lnTo>
                    <a:pt x="297" y="64"/>
                  </a:lnTo>
                  <a:lnTo>
                    <a:pt x="295" y="69"/>
                  </a:lnTo>
                  <a:lnTo>
                    <a:pt x="297" y="95"/>
                  </a:lnTo>
                  <a:lnTo>
                    <a:pt x="295" y="121"/>
                  </a:lnTo>
                  <a:lnTo>
                    <a:pt x="297" y="128"/>
                  </a:lnTo>
                  <a:lnTo>
                    <a:pt x="295" y="138"/>
                  </a:lnTo>
                  <a:lnTo>
                    <a:pt x="292" y="147"/>
                  </a:lnTo>
                  <a:lnTo>
                    <a:pt x="295" y="159"/>
                  </a:lnTo>
                  <a:lnTo>
                    <a:pt x="292" y="199"/>
                  </a:lnTo>
                  <a:lnTo>
                    <a:pt x="295" y="223"/>
                  </a:lnTo>
                  <a:lnTo>
                    <a:pt x="287" y="240"/>
                  </a:lnTo>
                  <a:lnTo>
                    <a:pt x="283" y="270"/>
                  </a:lnTo>
                  <a:lnTo>
                    <a:pt x="278" y="275"/>
                  </a:lnTo>
                  <a:lnTo>
                    <a:pt x="273" y="273"/>
                  </a:lnTo>
                  <a:lnTo>
                    <a:pt x="268" y="268"/>
                  </a:lnTo>
                  <a:lnTo>
                    <a:pt x="254" y="259"/>
                  </a:lnTo>
                  <a:lnTo>
                    <a:pt x="252" y="252"/>
                  </a:lnTo>
                  <a:lnTo>
                    <a:pt x="247" y="247"/>
                  </a:lnTo>
                  <a:lnTo>
                    <a:pt x="235" y="235"/>
                  </a:lnTo>
                  <a:lnTo>
                    <a:pt x="228" y="218"/>
                  </a:lnTo>
                  <a:lnTo>
                    <a:pt x="216" y="223"/>
                  </a:lnTo>
                  <a:lnTo>
                    <a:pt x="202" y="211"/>
                  </a:lnTo>
                  <a:lnTo>
                    <a:pt x="200" y="214"/>
                  </a:lnTo>
                  <a:lnTo>
                    <a:pt x="200" y="209"/>
                  </a:lnTo>
                  <a:lnTo>
                    <a:pt x="188" y="209"/>
                  </a:lnTo>
                  <a:lnTo>
                    <a:pt x="183" y="209"/>
                  </a:lnTo>
                  <a:lnTo>
                    <a:pt x="178" y="209"/>
                  </a:lnTo>
                  <a:lnTo>
                    <a:pt x="178" y="204"/>
                  </a:lnTo>
                  <a:lnTo>
                    <a:pt x="173" y="207"/>
                  </a:lnTo>
                  <a:lnTo>
                    <a:pt x="166" y="202"/>
                  </a:lnTo>
                  <a:lnTo>
                    <a:pt x="152" y="204"/>
                  </a:lnTo>
                  <a:lnTo>
                    <a:pt x="150" y="207"/>
                  </a:lnTo>
                  <a:lnTo>
                    <a:pt x="145" y="207"/>
                  </a:lnTo>
                  <a:lnTo>
                    <a:pt x="133" y="209"/>
                  </a:lnTo>
                  <a:lnTo>
                    <a:pt x="98" y="218"/>
                  </a:lnTo>
                  <a:lnTo>
                    <a:pt x="100" y="221"/>
                  </a:lnTo>
                  <a:lnTo>
                    <a:pt x="95" y="223"/>
                  </a:lnTo>
                  <a:lnTo>
                    <a:pt x="90" y="221"/>
                  </a:lnTo>
                  <a:lnTo>
                    <a:pt x="86" y="225"/>
                  </a:lnTo>
                  <a:lnTo>
                    <a:pt x="88" y="230"/>
                  </a:lnTo>
                  <a:lnTo>
                    <a:pt x="79" y="237"/>
                  </a:lnTo>
                  <a:lnTo>
                    <a:pt x="67" y="249"/>
                  </a:lnTo>
                  <a:lnTo>
                    <a:pt x="62" y="261"/>
                  </a:lnTo>
                  <a:lnTo>
                    <a:pt x="57" y="273"/>
                  </a:lnTo>
                  <a:lnTo>
                    <a:pt x="57" y="282"/>
                  </a:lnTo>
                  <a:lnTo>
                    <a:pt x="50" y="292"/>
                  </a:lnTo>
                  <a:lnTo>
                    <a:pt x="48" y="299"/>
                  </a:lnTo>
                  <a:lnTo>
                    <a:pt x="43" y="327"/>
                  </a:lnTo>
                  <a:lnTo>
                    <a:pt x="36" y="346"/>
                  </a:lnTo>
                  <a:lnTo>
                    <a:pt x="36" y="358"/>
                  </a:lnTo>
                  <a:lnTo>
                    <a:pt x="29" y="372"/>
                  </a:lnTo>
                  <a:lnTo>
                    <a:pt x="29" y="389"/>
                  </a:lnTo>
                  <a:lnTo>
                    <a:pt x="24" y="391"/>
                  </a:lnTo>
                  <a:lnTo>
                    <a:pt x="24" y="401"/>
                  </a:lnTo>
                  <a:lnTo>
                    <a:pt x="19" y="413"/>
                  </a:lnTo>
                  <a:lnTo>
                    <a:pt x="19" y="434"/>
                  </a:lnTo>
                  <a:lnTo>
                    <a:pt x="12" y="443"/>
                  </a:lnTo>
                  <a:lnTo>
                    <a:pt x="12" y="470"/>
                  </a:lnTo>
                  <a:lnTo>
                    <a:pt x="7" y="496"/>
                  </a:lnTo>
                  <a:lnTo>
                    <a:pt x="10" y="515"/>
                  </a:lnTo>
                  <a:lnTo>
                    <a:pt x="5" y="524"/>
                  </a:lnTo>
                  <a:lnTo>
                    <a:pt x="10" y="541"/>
                  </a:lnTo>
                  <a:lnTo>
                    <a:pt x="0" y="555"/>
                  </a:lnTo>
                  <a:lnTo>
                    <a:pt x="5" y="552"/>
                  </a:lnTo>
                  <a:lnTo>
                    <a:pt x="10" y="557"/>
                  </a:lnTo>
                  <a:lnTo>
                    <a:pt x="14" y="569"/>
                  </a:lnTo>
                  <a:lnTo>
                    <a:pt x="19" y="583"/>
                  </a:lnTo>
                  <a:lnTo>
                    <a:pt x="24" y="595"/>
                  </a:lnTo>
                  <a:lnTo>
                    <a:pt x="50" y="616"/>
                  </a:lnTo>
                  <a:lnTo>
                    <a:pt x="60" y="619"/>
                  </a:lnTo>
                  <a:lnTo>
                    <a:pt x="62" y="612"/>
                  </a:lnTo>
                  <a:lnTo>
                    <a:pt x="69" y="614"/>
                  </a:lnTo>
                  <a:lnTo>
                    <a:pt x="79" y="607"/>
                  </a:lnTo>
                  <a:lnTo>
                    <a:pt x="86" y="605"/>
                  </a:lnTo>
                  <a:lnTo>
                    <a:pt x="95" y="605"/>
                  </a:lnTo>
                  <a:lnTo>
                    <a:pt x="100" y="597"/>
                  </a:lnTo>
                  <a:lnTo>
                    <a:pt x="105" y="593"/>
                  </a:lnTo>
                  <a:lnTo>
                    <a:pt x="119" y="588"/>
                  </a:lnTo>
                  <a:lnTo>
                    <a:pt x="126" y="576"/>
                  </a:lnTo>
                  <a:lnTo>
                    <a:pt x="133" y="569"/>
                  </a:lnTo>
                  <a:lnTo>
                    <a:pt x="143" y="560"/>
                  </a:lnTo>
                  <a:lnTo>
                    <a:pt x="159" y="538"/>
                  </a:lnTo>
                  <a:lnTo>
                    <a:pt x="178" y="517"/>
                  </a:lnTo>
                  <a:lnTo>
                    <a:pt x="195" y="488"/>
                  </a:lnTo>
                  <a:lnTo>
                    <a:pt x="216" y="460"/>
                  </a:lnTo>
                  <a:lnTo>
                    <a:pt x="223" y="446"/>
                  </a:lnTo>
                  <a:lnTo>
                    <a:pt x="228" y="434"/>
                  </a:lnTo>
                  <a:lnTo>
                    <a:pt x="230" y="424"/>
                  </a:lnTo>
                  <a:lnTo>
                    <a:pt x="238" y="424"/>
                  </a:lnTo>
                  <a:lnTo>
                    <a:pt x="252" y="401"/>
                  </a:lnTo>
                  <a:lnTo>
                    <a:pt x="264" y="368"/>
                  </a:lnTo>
                  <a:lnTo>
                    <a:pt x="271" y="368"/>
                  </a:lnTo>
                  <a:lnTo>
                    <a:pt x="273" y="361"/>
                  </a:lnTo>
                  <a:lnTo>
                    <a:pt x="283" y="372"/>
                  </a:lnTo>
                  <a:lnTo>
                    <a:pt x="283" y="398"/>
                  </a:lnTo>
                  <a:lnTo>
                    <a:pt x="285" y="415"/>
                  </a:lnTo>
                  <a:lnTo>
                    <a:pt x="283" y="434"/>
                  </a:lnTo>
                  <a:lnTo>
                    <a:pt x="285" y="470"/>
                  </a:lnTo>
                  <a:lnTo>
                    <a:pt x="285" y="510"/>
                  </a:lnTo>
                  <a:lnTo>
                    <a:pt x="295" y="552"/>
                  </a:lnTo>
                  <a:lnTo>
                    <a:pt x="299" y="567"/>
                  </a:lnTo>
                  <a:lnTo>
                    <a:pt x="316" y="593"/>
                  </a:lnTo>
                  <a:lnTo>
                    <a:pt x="321" y="597"/>
                  </a:lnTo>
                  <a:lnTo>
                    <a:pt x="328" y="602"/>
                  </a:lnTo>
                  <a:lnTo>
                    <a:pt x="335" y="595"/>
                  </a:lnTo>
                  <a:lnTo>
                    <a:pt x="340" y="583"/>
                  </a:lnTo>
                  <a:lnTo>
                    <a:pt x="344" y="571"/>
                  </a:lnTo>
                  <a:lnTo>
                    <a:pt x="349" y="555"/>
                  </a:lnTo>
                  <a:lnTo>
                    <a:pt x="337" y="550"/>
                  </a:lnTo>
                  <a:close/>
                  <a:moveTo>
                    <a:pt x="264" y="318"/>
                  </a:moveTo>
                  <a:lnTo>
                    <a:pt x="245" y="363"/>
                  </a:lnTo>
                  <a:lnTo>
                    <a:pt x="238" y="365"/>
                  </a:lnTo>
                  <a:lnTo>
                    <a:pt x="238" y="379"/>
                  </a:lnTo>
                  <a:lnTo>
                    <a:pt x="228" y="389"/>
                  </a:lnTo>
                  <a:lnTo>
                    <a:pt x="219" y="406"/>
                  </a:lnTo>
                  <a:lnTo>
                    <a:pt x="209" y="410"/>
                  </a:lnTo>
                  <a:lnTo>
                    <a:pt x="204" y="424"/>
                  </a:lnTo>
                  <a:lnTo>
                    <a:pt x="197" y="434"/>
                  </a:lnTo>
                  <a:lnTo>
                    <a:pt x="188" y="460"/>
                  </a:lnTo>
                  <a:lnTo>
                    <a:pt x="181" y="462"/>
                  </a:lnTo>
                  <a:lnTo>
                    <a:pt x="178" y="465"/>
                  </a:lnTo>
                  <a:lnTo>
                    <a:pt x="173" y="470"/>
                  </a:lnTo>
                  <a:lnTo>
                    <a:pt x="169" y="470"/>
                  </a:lnTo>
                  <a:lnTo>
                    <a:pt x="164" y="470"/>
                  </a:lnTo>
                  <a:lnTo>
                    <a:pt x="169" y="477"/>
                  </a:lnTo>
                  <a:lnTo>
                    <a:pt x="162" y="481"/>
                  </a:lnTo>
                  <a:lnTo>
                    <a:pt x="164" y="496"/>
                  </a:lnTo>
                  <a:lnTo>
                    <a:pt x="150" y="503"/>
                  </a:lnTo>
                  <a:lnTo>
                    <a:pt x="150" y="507"/>
                  </a:lnTo>
                  <a:lnTo>
                    <a:pt x="145" y="507"/>
                  </a:lnTo>
                  <a:lnTo>
                    <a:pt x="145" y="512"/>
                  </a:lnTo>
                  <a:lnTo>
                    <a:pt x="143" y="515"/>
                  </a:lnTo>
                  <a:lnTo>
                    <a:pt x="140" y="512"/>
                  </a:lnTo>
                  <a:lnTo>
                    <a:pt x="131" y="522"/>
                  </a:lnTo>
                  <a:lnTo>
                    <a:pt x="131" y="526"/>
                  </a:lnTo>
                  <a:lnTo>
                    <a:pt x="119" y="533"/>
                  </a:lnTo>
                  <a:lnTo>
                    <a:pt x="117" y="543"/>
                  </a:lnTo>
                  <a:lnTo>
                    <a:pt x="100" y="550"/>
                  </a:lnTo>
                  <a:lnTo>
                    <a:pt x="98" y="560"/>
                  </a:lnTo>
                  <a:lnTo>
                    <a:pt x="95" y="557"/>
                  </a:lnTo>
                  <a:lnTo>
                    <a:pt x="88" y="560"/>
                  </a:lnTo>
                  <a:lnTo>
                    <a:pt x="86" y="564"/>
                  </a:lnTo>
                  <a:lnTo>
                    <a:pt x="81" y="567"/>
                  </a:lnTo>
                  <a:lnTo>
                    <a:pt x="76" y="574"/>
                  </a:lnTo>
                  <a:lnTo>
                    <a:pt x="76" y="571"/>
                  </a:lnTo>
                  <a:lnTo>
                    <a:pt x="67" y="574"/>
                  </a:lnTo>
                  <a:lnTo>
                    <a:pt x="62" y="576"/>
                  </a:lnTo>
                  <a:lnTo>
                    <a:pt x="60" y="581"/>
                  </a:lnTo>
                  <a:lnTo>
                    <a:pt x="55" y="579"/>
                  </a:lnTo>
                  <a:lnTo>
                    <a:pt x="48" y="574"/>
                  </a:lnTo>
                  <a:lnTo>
                    <a:pt x="41" y="574"/>
                  </a:lnTo>
                  <a:lnTo>
                    <a:pt x="43" y="569"/>
                  </a:lnTo>
                  <a:lnTo>
                    <a:pt x="36" y="564"/>
                  </a:lnTo>
                  <a:lnTo>
                    <a:pt x="24" y="531"/>
                  </a:lnTo>
                  <a:lnTo>
                    <a:pt x="31" y="517"/>
                  </a:lnTo>
                  <a:lnTo>
                    <a:pt x="26" y="507"/>
                  </a:lnTo>
                  <a:lnTo>
                    <a:pt x="31" y="496"/>
                  </a:lnTo>
                  <a:lnTo>
                    <a:pt x="29" y="488"/>
                  </a:lnTo>
                  <a:lnTo>
                    <a:pt x="31" y="460"/>
                  </a:lnTo>
                  <a:lnTo>
                    <a:pt x="33" y="439"/>
                  </a:lnTo>
                  <a:lnTo>
                    <a:pt x="45" y="410"/>
                  </a:lnTo>
                  <a:lnTo>
                    <a:pt x="45" y="389"/>
                  </a:lnTo>
                  <a:lnTo>
                    <a:pt x="48" y="384"/>
                  </a:lnTo>
                  <a:lnTo>
                    <a:pt x="52" y="375"/>
                  </a:lnTo>
                  <a:lnTo>
                    <a:pt x="52" y="361"/>
                  </a:lnTo>
                  <a:lnTo>
                    <a:pt x="62" y="351"/>
                  </a:lnTo>
                  <a:lnTo>
                    <a:pt x="64" y="325"/>
                  </a:lnTo>
                  <a:lnTo>
                    <a:pt x="71" y="299"/>
                  </a:lnTo>
                  <a:lnTo>
                    <a:pt x="79" y="294"/>
                  </a:lnTo>
                  <a:lnTo>
                    <a:pt x="83" y="280"/>
                  </a:lnTo>
                  <a:lnTo>
                    <a:pt x="98" y="268"/>
                  </a:lnTo>
                  <a:lnTo>
                    <a:pt x="105" y="259"/>
                  </a:lnTo>
                  <a:lnTo>
                    <a:pt x="102" y="256"/>
                  </a:lnTo>
                  <a:lnTo>
                    <a:pt x="100" y="249"/>
                  </a:lnTo>
                  <a:lnTo>
                    <a:pt x="105" y="249"/>
                  </a:lnTo>
                  <a:lnTo>
                    <a:pt x="109" y="240"/>
                  </a:lnTo>
                  <a:lnTo>
                    <a:pt x="126" y="240"/>
                  </a:lnTo>
                  <a:lnTo>
                    <a:pt x="138" y="235"/>
                  </a:lnTo>
                  <a:lnTo>
                    <a:pt x="145" y="242"/>
                  </a:lnTo>
                  <a:lnTo>
                    <a:pt x="152" y="237"/>
                  </a:lnTo>
                  <a:lnTo>
                    <a:pt x="178" y="235"/>
                  </a:lnTo>
                  <a:lnTo>
                    <a:pt x="192" y="237"/>
                  </a:lnTo>
                  <a:lnTo>
                    <a:pt x="204" y="242"/>
                  </a:lnTo>
                  <a:lnTo>
                    <a:pt x="216" y="249"/>
                  </a:lnTo>
                  <a:lnTo>
                    <a:pt x="228" y="254"/>
                  </a:lnTo>
                  <a:lnTo>
                    <a:pt x="228" y="259"/>
                  </a:lnTo>
                  <a:lnTo>
                    <a:pt x="235" y="263"/>
                  </a:lnTo>
                  <a:lnTo>
                    <a:pt x="247" y="282"/>
                  </a:lnTo>
                  <a:lnTo>
                    <a:pt x="249" y="289"/>
                  </a:lnTo>
                  <a:lnTo>
                    <a:pt x="252" y="294"/>
                  </a:lnTo>
                  <a:lnTo>
                    <a:pt x="259" y="299"/>
                  </a:lnTo>
                  <a:lnTo>
                    <a:pt x="268" y="306"/>
                  </a:lnTo>
                  <a:lnTo>
                    <a:pt x="273" y="308"/>
                  </a:lnTo>
                  <a:lnTo>
                    <a:pt x="264" y="318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 rot="-526718">
            <a:off x="4402138" y="3776663"/>
            <a:ext cx="2747962" cy="803275"/>
            <a:chOff x="1771" y="2062"/>
            <a:chExt cx="2159" cy="671"/>
          </a:xfrm>
        </p:grpSpPr>
        <p:sp>
          <p:nvSpPr>
            <p:cNvPr id="2059" name="Freeform 22"/>
            <p:cNvSpPr>
              <a:spLocks/>
            </p:cNvSpPr>
            <p:nvPr/>
          </p:nvSpPr>
          <p:spPr bwMode="auto">
            <a:xfrm rot="-246001">
              <a:off x="1771" y="2291"/>
              <a:ext cx="324" cy="442"/>
            </a:xfrm>
            <a:custGeom>
              <a:avLst/>
              <a:gdLst>
                <a:gd name="T0" fmla="*/ 609 w 273"/>
                <a:gd name="T1" fmla="*/ 470 h 395"/>
                <a:gd name="T2" fmla="*/ 582 w 273"/>
                <a:gd name="T3" fmla="*/ 511 h 395"/>
                <a:gd name="T4" fmla="*/ 520 w 273"/>
                <a:gd name="T5" fmla="*/ 587 h 395"/>
                <a:gd name="T6" fmla="*/ 424 w 273"/>
                <a:gd name="T7" fmla="*/ 634 h 395"/>
                <a:gd name="T8" fmla="*/ 368 w 273"/>
                <a:gd name="T9" fmla="*/ 657 h 395"/>
                <a:gd name="T10" fmla="*/ 267 w 273"/>
                <a:gd name="T11" fmla="*/ 690 h 395"/>
                <a:gd name="T12" fmla="*/ 196 w 273"/>
                <a:gd name="T13" fmla="*/ 690 h 395"/>
                <a:gd name="T14" fmla="*/ 139 w 273"/>
                <a:gd name="T15" fmla="*/ 686 h 395"/>
                <a:gd name="T16" fmla="*/ 55 w 273"/>
                <a:gd name="T17" fmla="*/ 620 h 395"/>
                <a:gd name="T18" fmla="*/ 33 w 273"/>
                <a:gd name="T19" fmla="*/ 568 h 395"/>
                <a:gd name="T20" fmla="*/ 2 w 273"/>
                <a:gd name="T21" fmla="*/ 511 h 395"/>
                <a:gd name="T22" fmla="*/ 11 w 273"/>
                <a:gd name="T23" fmla="*/ 427 h 395"/>
                <a:gd name="T24" fmla="*/ 15 w 273"/>
                <a:gd name="T25" fmla="*/ 356 h 395"/>
                <a:gd name="T26" fmla="*/ 45 w 273"/>
                <a:gd name="T27" fmla="*/ 311 h 395"/>
                <a:gd name="T28" fmla="*/ 51 w 273"/>
                <a:gd name="T29" fmla="*/ 258 h 395"/>
                <a:gd name="T30" fmla="*/ 77 w 273"/>
                <a:gd name="T31" fmla="*/ 198 h 395"/>
                <a:gd name="T32" fmla="*/ 139 w 273"/>
                <a:gd name="T33" fmla="*/ 114 h 395"/>
                <a:gd name="T34" fmla="*/ 167 w 273"/>
                <a:gd name="T35" fmla="*/ 55 h 395"/>
                <a:gd name="T36" fmla="*/ 224 w 273"/>
                <a:gd name="T37" fmla="*/ 25 h 395"/>
                <a:gd name="T38" fmla="*/ 252 w 273"/>
                <a:gd name="T39" fmla="*/ 0 h 395"/>
                <a:gd name="T40" fmla="*/ 315 w 273"/>
                <a:gd name="T41" fmla="*/ 2 h 395"/>
                <a:gd name="T42" fmla="*/ 375 w 273"/>
                <a:gd name="T43" fmla="*/ 36 h 395"/>
                <a:gd name="T44" fmla="*/ 437 w 273"/>
                <a:gd name="T45" fmla="*/ 67 h 395"/>
                <a:gd name="T46" fmla="*/ 465 w 273"/>
                <a:gd name="T47" fmla="*/ 106 h 395"/>
                <a:gd name="T48" fmla="*/ 457 w 273"/>
                <a:gd name="T49" fmla="*/ 171 h 395"/>
                <a:gd name="T50" fmla="*/ 476 w 273"/>
                <a:gd name="T51" fmla="*/ 233 h 395"/>
                <a:gd name="T52" fmla="*/ 392 w 273"/>
                <a:gd name="T53" fmla="*/ 158 h 395"/>
                <a:gd name="T54" fmla="*/ 363 w 273"/>
                <a:gd name="T55" fmla="*/ 102 h 395"/>
                <a:gd name="T56" fmla="*/ 288 w 273"/>
                <a:gd name="T57" fmla="*/ 78 h 395"/>
                <a:gd name="T58" fmla="*/ 205 w 273"/>
                <a:gd name="T59" fmla="*/ 114 h 395"/>
                <a:gd name="T60" fmla="*/ 146 w 273"/>
                <a:gd name="T61" fmla="*/ 181 h 395"/>
                <a:gd name="T62" fmla="*/ 127 w 273"/>
                <a:gd name="T63" fmla="*/ 250 h 395"/>
                <a:gd name="T64" fmla="*/ 83 w 273"/>
                <a:gd name="T65" fmla="*/ 328 h 395"/>
                <a:gd name="T66" fmla="*/ 77 w 273"/>
                <a:gd name="T67" fmla="*/ 373 h 395"/>
                <a:gd name="T68" fmla="*/ 55 w 273"/>
                <a:gd name="T69" fmla="*/ 432 h 395"/>
                <a:gd name="T70" fmla="*/ 55 w 273"/>
                <a:gd name="T71" fmla="*/ 511 h 395"/>
                <a:gd name="T72" fmla="*/ 77 w 273"/>
                <a:gd name="T73" fmla="*/ 552 h 395"/>
                <a:gd name="T74" fmla="*/ 101 w 273"/>
                <a:gd name="T75" fmla="*/ 593 h 395"/>
                <a:gd name="T76" fmla="*/ 216 w 273"/>
                <a:gd name="T77" fmla="*/ 634 h 395"/>
                <a:gd name="T78" fmla="*/ 252 w 273"/>
                <a:gd name="T79" fmla="*/ 622 h 395"/>
                <a:gd name="T80" fmla="*/ 301 w 273"/>
                <a:gd name="T81" fmla="*/ 620 h 395"/>
                <a:gd name="T82" fmla="*/ 330 w 273"/>
                <a:gd name="T83" fmla="*/ 608 h 395"/>
                <a:gd name="T84" fmla="*/ 392 w 273"/>
                <a:gd name="T85" fmla="*/ 577 h 395"/>
                <a:gd name="T86" fmla="*/ 439 w 273"/>
                <a:gd name="T87" fmla="*/ 565 h 395"/>
                <a:gd name="T88" fmla="*/ 468 w 273"/>
                <a:gd name="T89" fmla="*/ 535 h 395"/>
                <a:gd name="T90" fmla="*/ 538 w 273"/>
                <a:gd name="T91" fmla="*/ 502 h 395"/>
                <a:gd name="T92" fmla="*/ 582 w 273"/>
                <a:gd name="T93" fmla="*/ 452 h 395"/>
                <a:gd name="T94" fmla="*/ 627 w 273"/>
                <a:gd name="T95" fmla="*/ 398 h 395"/>
                <a:gd name="T96" fmla="*/ 643 w 273"/>
                <a:gd name="T97" fmla="*/ 423 h 3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3"/>
                <a:gd name="T148" fmla="*/ 0 h 395"/>
                <a:gd name="T149" fmla="*/ 273 w 273"/>
                <a:gd name="T150" fmla="*/ 395 h 3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3" h="395">
                  <a:moveTo>
                    <a:pt x="273" y="241"/>
                  </a:moveTo>
                  <a:lnTo>
                    <a:pt x="261" y="256"/>
                  </a:lnTo>
                  <a:lnTo>
                    <a:pt x="259" y="267"/>
                  </a:lnTo>
                  <a:lnTo>
                    <a:pt x="256" y="279"/>
                  </a:lnTo>
                  <a:lnTo>
                    <a:pt x="249" y="286"/>
                  </a:lnTo>
                  <a:lnTo>
                    <a:pt x="247" y="291"/>
                  </a:lnTo>
                  <a:lnTo>
                    <a:pt x="242" y="303"/>
                  </a:lnTo>
                  <a:lnTo>
                    <a:pt x="232" y="320"/>
                  </a:lnTo>
                  <a:lnTo>
                    <a:pt x="221" y="334"/>
                  </a:lnTo>
                  <a:lnTo>
                    <a:pt x="206" y="343"/>
                  </a:lnTo>
                  <a:lnTo>
                    <a:pt x="187" y="360"/>
                  </a:lnTo>
                  <a:lnTo>
                    <a:pt x="180" y="362"/>
                  </a:lnTo>
                  <a:lnTo>
                    <a:pt x="175" y="365"/>
                  </a:lnTo>
                  <a:lnTo>
                    <a:pt x="166" y="372"/>
                  </a:lnTo>
                  <a:lnTo>
                    <a:pt x="156" y="374"/>
                  </a:lnTo>
                  <a:lnTo>
                    <a:pt x="137" y="388"/>
                  </a:lnTo>
                  <a:lnTo>
                    <a:pt x="130" y="384"/>
                  </a:lnTo>
                  <a:lnTo>
                    <a:pt x="114" y="393"/>
                  </a:lnTo>
                  <a:lnTo>
                    <a:pt x="97" y="388"/>
                  </a:lnTo>
                  <a:lnTo>
                    <a:pt x="92" y="395"/>
                  </a:lnTo>
                  <a:lnTo>
                    <a:pt x="83" y="393"/>
                  </a:lnTo>
                  <a:lnTo>
                    <a:pt x="73" y="395"/>
                  </a:lnTo>
                  <a:lnTo>
                    <a:pt x="71" y="393"/>
                  </a:lnTo>
                  <a:lnTo>
                    <a:pt x="59" y="391"/>
                  </a:lnTo>
                  <a:lnTo>
                    <a:pt x="47" y="384"/>
                  </a:lnTo>
                  <a:lnTo>
                    <a:pt x="35" y="372"/>
                  </a:lnTo>
                  <a:lnTo>
                    <a:pt x="24" y="353"/>
                  </a:lnTo>
                  <a:lnTo>
                    <a:pt x="16" y="341"/>
                  </a:lnTo>
                  <a:lnTo>
                    <a:pt x="14" y="329"/>
                  </a:lnTo>
                  <a:lnTo>
                    <a:pt x="14" y="324"/>
                  </a:lnTo>
                  <a:lnTo>
                    <a:pt x="5" y="310"/>
                  </a:lnTo>
                  <a:lnTo>
                    <a:pt x="5" y="296"/>
                  </a:lnTo>
                  <a:lnTo>
                    <a:pt x="2" y="291"/>
                  </a:lnTo>
                  <a:lnTo>
                    <a:pt x="5" y="272"/>
                  </a:lnTo>
                  <a:lnTo>
                    <a:pt x="0" y="258"/>
                  </a:lnTo>
                  <a:lnTo>
                    <a:pt x="5" y="244"/>
                  </a:lnTo>
                  <a:lnTo>
                    <a:pt x="2" y="237"/>
                  </a:lnTo>
                  <a:lnTo>
                    <a:pt x="9" y="222"/>
                  </a:lnTo>
                  <a:lnTo>
                    <a:pt x="7" y="203"/>
                  </a:lnTo>
                  <a:lnTo>
                    <a:pt x="9" y="196"/>
                  </a:lnTo>
                  <a:lnTo>
                    <a:pt x="12" y="187"/>
                  </a:lnTo>
                  <a:lnTo>
                    <a:pt x="19" y="177"/>
                  </a:lnTo>
                  <a:lnTo>
                    <a:pt x="19" y="156"/>
                  </a:lnTo>
                  <a:lnTo>
                    <a:pt x="24" y="151"/>
                  </a:lnTo>
                  <a:lnTo>
                    <a:pt x="21" y="147"/>
                  </a:lnTo>
                  <a:lnTo>
                    <a:pt x="28" y="137"/>
                  </a:lnTo>
                  <a:lnTo>
                    <a:pt x="28" y="128"/>
                  </a:lnTo>
                  <a:lnTo>
                    <a:pt x="33" y="113"/>
                  </a:lnTo>
                  <a:lnTo>
                    <a:pt x="38" y="99"/>
                  </a:lnTo>
                  <a:lnTo>
                    <a:pt x="45" y="80"/>
                  </a:lnTo>
                  <a:lnTo>
                    <a:pt x="59" y="64"/>
                  </a:lnTo>
                  <a:lnTo>
                    <a:pt x="62" y="54"/>
                  </a:lnTo>
                  <a:lnTo>
                    <a:pt x="69" y="40"/>
                  </a:lnTo>
                  <a:lnTo>
                    <a:pt x="71" y="31"/>
                  </a:lnTo>
                  <a:lnTo>
                    <a:pt x="78" y="21"/>
                  </a:lnTo>
                  <a:lnTo>
                    <a:pt x="85" y="19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100" y="2"/>
                  </a:lnTo>
                  <a:lnTo>
                    <a:pt x="107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33" y="2"/>
                  </a:lnTo>
                  <a:lnTo>
                    <a:pt x="145" y="9"/>
                  </a:lnTo>
                  <a:lnTo>
                    <a:pt x="149" y="19"/>
                  </a:lnTo>
                  <a:lnTo>
                    <a:pt x="159" y="21"/>
                  </a:lnTo>
                  <a:lnTo>
                    <a:pt x="161" y="28"/>
                  </a:lnTo>
                  <a:lnTo>
                    <a:pt x="185" y="28"/>
                  </a:lnTo>
                  <a:lnTo>
                    <a:pt x="185" y="38"/>
                  </a:lnTo>
                  <a:lnTo>
                    <a:pt x="190" y="42"/>
                  </a:lnTo>
                  <a:lnTo>
                    <a:pt x="190" y="54"/>
                  </a:lnTo>
                  <a:lnTo>
                    <a:pt x="197" y="61"/>
                  </a:lnTo>
                  <a:lnTo>
                    <a:pt x="194" y="73"/>
                  </a:lnTo>
                  <a:lnTo>
                    <a:pt x="197" y="80"/>
                  </a:lnTo>
                  <a:lnTo>
                    <a:pt x="194" y="97"/>
                  </a:lnTo>
                  <a:lnTo>
                    <a:pt x="199" y="104"/>
                  </a:lnTo>
                  <a:lnTo>
                    <a:pt x="199" y="113"/>
                  </a:lnTo>
                  <a:lnTo>
                    <a:pt x="202" y="132"/>
                  </a:lnTo>
                  <a:lnTo>
                    <a:pt x="185" y="142"/>
                  </a:lnTo>
                  <a:lnTo>
                    <a:pt x="168" y="121"/>
                  </a:lnTo>
                  <a:lnTo>
                    <a:pt x="166" y="90"/>
                  </a:lnTo>
                  <a:lnTo>
                    <a:pt x="164" y="80"/>
                  </a:lnTo>
                  <a:lnTo>
                    <a:pt x="164" y="68"/>
                  </a:lnTo>
                  <a:lnTo>
                    <a:pt x="154" y="57"/>
                  </a:lnTo>
                  <a:lnTo>
                    <a:pt x="147" y="49"/>
                  </a:lnTo>
                  <a:lnTo>
                    <a:pt x="135" y="40"/>
                  </a:lnTo>
                  <a:lnTo>
                    <a:pt x="123" y="45"/>
                  </a:lnTo>
                  <a:lnTo>
                    <a:pt x="114" y="45"/>
                  </a:lnTo>
                  <a:lnTo>
                    <a:pt x="97" y="52"/>
                  </a:lnTo>
                  <a:lnTo>
                    <a:pt x="88" y="64"/>
                  </a:lnTo>
                  <a:lnTo>
                    <a:pt x="78" y="80"/>
                  </a:lnTo>
                  <a:lnTo>
                    <a:pt x="69" y="97"/>
                  </a:lnTo>
                  <a:lnTo>
                    <a:pt x="62" y="104"/>
                  </a:lnTo>
                  <a:lnTo>
                    <a:pt x="59" y="118"/>
                  </a:lnTo>
                  <a:lnTo>
                    <a:pt x="54" y="123"/>
                  </a:lnTo>
                  <a:lnTo>
                    <a:pt x="54" y="142"/>
                  </a:lnTo>
                  <a:lnTo>
                    <a:pt x="45" y="154"/>
                  </a:lnTo>
                  <a:lnTo>
                    <a:pt x="43" y="166"/>
                  </a:lnTo>
                  <a:lnTo>
                    <a:pt x="35" y="187"/>
                  </a:lnTo>
                  <a:lnTo>
                    <a:pt x="33" y="196"/>
                  </a:lnTo>
                  <a:lnTo>
                    <a:pt x="31" y="199"/>
                  </a:lnTo>
                  <a:lnTo>
                    <a:pt x="33" y="213"/>
                  </a:lnTo>
                  <a:lnTo>
                    <a:pt x="26" y="232"/>
                  </a:lnTo>
                  <a:lnTo>
                    <a:pt x="26" y="246"/>
                  </a:lnTo>
                  <a:lnTo>
                    <a:pt x="24" y="246"/>
                  </a:lnTo>
                  <a:lnTo>
                    <a:pt x="24" y="282"/>
                  </a:lnTo>
                  <a:lnTo>
                    <a:pt x="21" y="282"/>
                  </a:lnTo>
                  <a:lnTo>
                    <a:pt x="24" y="291"/>
                  </a:lnTo>
                  <a:lnTo>
                    <a:pt x="19" y="294"/>
                  </a:lnTo>
                  <a:lnTo>
                    <a:pt x="31" y="310"/>
                  </a:lnTo>
                  <a:lnTo>
                    <a:pt x="33" y="315"/>
                  </a:lnTo>
                  <a:lnTo>
                    <a:pt x="35" y="324"/>
                  </a:lnTo>
                  <a:lnTo>
                    <a:pt x="33" y="327"/>
                  </a:lnTo>
                  <a:lnTo>
                    <a:pt x="43" y="339"/>
                  </a:lnTo>
                  <a:lnTo>
                    <a:pt x="47" y="343"/>
                  </a:lnTo>
                  <a:lnTo>
                    <a:pt x="50" y="350"/>
                  </a:lnTo>
                  <a:lnTo>
                    <a:pt x="92" y="362"/>
                  </a:lnTo>
                  <a:lnTo>
                    <a:pt x="97" y="357"/>
                  </a:lnTo>
                  <a:lnTo>
                    <a:pt x="102" y="355"/>
                  </a:lnTo>
                  <a:lnTo>
                    <a:pt x="107" y="355"/>
                  </a:lnTo>
                  <a:lnTo>
                    <a:pt x="111" y="357"/>
                  </a:lnTo>
                  <a:lnTo>
                    <a:pt x="123" y="353"/>
                  </a:lnTo>
                  <a:lnTo>
                    <a:pt x="128" y="353"/>
                  </a:lnTo>
                  <a:lnTo>
                    <a:pt x="130" y="353"/>
                  </a:lnTo>
                  <a:lnTo>
                    <a:pt x="133" y="350"/>
                  </a:lnTo>
                  <a:lnTo>
                    <a:pt x="140" y="346"/>
                  </a:lnTo>
                  <a:lnTo>
                    <a:pt x="149" y="346"/>
                  </a:lnTo>
                  <a:lnTo>
                    <a:pt x="156" y="334"/>
                  </a:lnTo>
                  <a:lnTo>
                    <a:pt x="166" y="329"/>
                  </a:lnTo>
                  <a:lnTo>
                    <a:pt x="173" y="331"/>
                  </a:lnTo>
                  <a:lnTo>
                    <a:pt x="183" y="327"/>
                  </a:lnTo>
                  <a:lnTo>
                    <a:pt x="187" y="322"/>
                  </a:lnTo>
                  <a:lnTo>
                    <a:pt x="192" y="317"/>
                  </a:lnTo>
                  <a:lnTo>
                    <a:pt x="194" y="312"/>
                  </a:lnTo>
                  <a:lnTo>
                    <a:pt x="199" y="305"/>
                  </a:lnTo>
                  <a:lnTo>
                    <a:pt x="211" y="303"/>
                  </a:lnTo>
                  <a:lnTo>
                    <a:pt x="213" y="303"/>
                  </a:lnTo>
                  <a:lnTo>
                    <a:pt x="228" y="286"/>
                  </a:lnTo>
                  <a:lnTo>
                    <a:pt x="240" y="272"/>
                  </a:lnTo>
                  <a:lnTo>
                    <a:pt x="244" y="263"/>
                  </a:lnTo>
                  <a:lnTo>
                    <a:pt x="247" y="258"/>
                  </a:lnTo>
                  <a:lnTo>
                    <a:pt x="254" y="248"/>
                  </a:lnTo>
                  <a:lnTo>
                    <a:pt x="259" y="234"/>
                  </a:lnTo>
                  <a:lnTo>
                    <a:pt x="266" y="227"/>
                  </a:lnTo>
                  <a:lnTo>
                    <a:pt x="268" y="215"/>
                  </a:lnTo>
                  <a:lnTo>
                    <a:pt x="273" y="225"/>
                  </a:lnTo>
                  <a:lnTo>
                    <a:pt x="273" y="241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0" name="Freeform 23"/>
            <p:cNvSpPr>
              <a:spLocks/>
            </p:cNvSpPr>
            <p:nvPr/>
          </p:nvSpPr>
          <p:spPr bwMode="auto">
            <a:xfrm rot="-246001">
              <a:off x="2137" y="2062"/>
              <a:ext cx="361" cy="662"/>
            </a:xfrm>
            <a:custGeom>
              <a:avLst/>
              <a:gdLst>
                <a:gd name="T0" fmla="*/ 714 w 304"/>
                <a:gd name="T1" fmla="*/ 1015 h 592"/>
                <a:gd name="T2" fmla="*/ 671 w 304"/>
                <a:gd name="T3" fmla="*/ 1035 h 592"/>
                <a:gd name="T4" fmla="*/ 645 w 304"/>
                <a:gd name="T5" fmla="*/ 1009 h 592"/>
                <a:gd name="T6" fmla="*/ 625 w 304"/>
                <a:gd name="T7" fmla="*/ 931 h 592"/>
                <a:gd name="T8" fmla="*/ 607 w 304"/>
                <a:gd name="T9" fmla="*/ 867 h 592"/>
                <a:gd name="T10" fmla="*/ 618 w 304"/>
                <a:gd name="T11" fmla="*/ 782 h 592"/>
                <a:gd name="T12" fmla="*/ 618 w 304"/>
                <a:gd name="T13" fmla="*/ 709 h 592"/>
                <a:gd name="T14" fmla="*/ 625 w 304"/>
                <a:gd name="T15" fmla="*/ 559 h 592"/>
                <a:gd name="T16" fmla="*/ 601 w 304"/>
                <a:gd name="T17" fmla="*/ 431 h 592"/>
                <a:gd name="T18" fmla="*/ 539 w 304"/>
                <a:gd name="T19" fmla="*/ 426 h 592"/>
                <a:gd name="T20" fmla="*/ 431 w 304"/>
                <a:gd name="T21" fmla="*/ 508 h 592"/>
                <a:gd name="T22" fmla="*/ 360 w 304"/>
                <a:gd name="T23" fmla="*/ 588 h 592"/>
                <a:gd name="T24" fmla="*/ 322 w 304"/>
                <a:gd name="T25" fmla="*/ 617 h 592"/>
                <a:gd name="T26" fmla="*/ 253 w 304"/>
                <a:gd name="T27" fmla="*/ 732 h 592"/>
                <a:gd name="T28" fmla="*/ 224 w 304"/>
                <a:gd name="T29" fmla="*/ 775 h 592"/>
                <a:gd name="T30" fmla="*/ 171 w 304"/>
                <a:gd name="T31" fmla="*/ 889 h 592"/>
                <a:gd name="T32" fmla="*/ 118 w 304"/>
                <a:gd name="T33" fmla="*/ 965 h 592"/>
                <a:gd name="T34" fmla="*/ 63 w 304"/>
                <a:gd name="T35" fmla="*/ 1009 h 592"/>
                <a:gd name="T36" fmla="*/ 29 w 304"/>
                <a:gd name="T37" fmla="*/ 948 h 592"/>
                <a:gd name="T38" fmla="*/ 24 w 304"/>
                <a:gd name="T39" fmla="*/ 803 h 592"/>
                <a:gd name="T40" fmla="*/ 45 w 304"/>
                <a:gd name="T41" fmla="*/ 612 h 592"/>
                <a:gd name="T42" fmla="*/ 63 w 304"/>
                <a:gd name="T43" fmla="*/ 564 h 592"/>
                <a:gd name="T44" fmla="*/ 74 w 304"/>
                <a:gd name="T45" fmla="*/ 473 h 592"/>
                <a:gd name="T46" fmla="*/ 68 w 304"/>
                <a:gd name="T47" fmla="*/ 431 h 592"/>
                <a:gd name="T48" fmla="*/ 68 w 304"/>
                <a:gd name="T49" fmla="*/ 359 h 592"/>
                <a:gd name="T50" fmla="*/ 68 w 304"/>
                <a:gd name="T51" fmla="*/ 273 h 592"/>
                <a:gd name="T52" fmla="*/ 52 w 304"/>
                <a:gd name="T53" fmla="*/ 161 h 592"/>
                <a:gd name="T54" fmla="*/ 0 w 304"/>
                <a:gd name="T55" fmla="*/ 32 h 592"/>
                <a:gd name="T56" fmla="*/ 36 w 304"/>
                <a:gd name="T57" fmla="*/ 2 h 592"/>
                <a:gd name="T58" fmla="*/ 81 w 304"/>
                <a:gd name="T59" fmla="*/ 57 h 592"/>
                <a:gd name="T60" fmla="*/ 97 w 304"/>
                <a:gd name="T61" fmla="*/ 97 h 592"/>
                <a:gd name="T62" fmla="*/ 114 w 304"/>
                <a:gd name="T63" fmla="*/ 151 h 592"/>
                <a:gd name="T64" fmla="*/ 126 w 304"/>
                <a:gd name="T65" fmla="*/ 315 h 592"/>
                <a:gd name="T66" fmla="*/ 114 w 304"/>
                <a:gd name="T67" fmla="*/ 385 h 592"/>
                <a:gd name="T68" fmla="*/ 114 w 304"/>
                <a:gd name="T69" fmla="*/ 475 h 592"/>
                <a:gd name="T70" fmla="*/ 108 w 304"/>
                <a:gd name="T71" fmla="*/ 592 h 592"/>
                <a:gd name="T72" fmla="*/ 97 w 304"/>
                <a:gd name="T73" fmla="*/ 687 h 592"/>
                <a:gd name="T74" fmla="*/ 68 w 304"/>
                <a:gd name="T75" fmla="*/ 795 h 592"/>
                <a:gd name="T76" fmla="*/ 74 w 304"/>
                <a:gd name="T77" fmla="*/ 844 h 592"/>
                <a:gd name="T78" fmla="*/ 108 w 304"/>
                <a:gd name="T79" fmla="*/ 854 h 592"/>
                <a:gd name="T80" fmla="*/ 176 w 304"/>
                <a:gd name="T81" fmla="*/ 754 h 592"/>
                <a:gd name="T82" fmla="*/ 190 w 304"/>
                <a:gd name="T83" fmla="*/ 721 h 592"/>
                <a:gd name="T84" fmla="*/ 220 w 304"/>
                <a:gd name="T85" fmla="*/ 675 h 592"/>
                <a:gd name="T86" fmla="*/ 242 w 304"/>
                <a:gd name="T87" fmla="*/ 624 h 592"/>
                <a:gd name="T88" fmla="*/ 253 w 304"/>
                <a:gd name="T89" fmla="*/ 617 h 592"/>
                <a:gd name="T90" fmla="*/ 298 w 304"/>
                <a:gd name="T91" fmla="*/ 567 h 592"/>
                <a:gd name="T92" fmla="*/ 328 w 304"/>
                <a:gd name="T93" fmla="*/ 530 h 592"/>
                <a:gd name="T94" fmla="*/ 350 w 304"/>
                <a:gd name="T95" fmla="*/ 518 h 592"/>
                <a:gd name="T96" fmla="*/ 360 w 304"/>
                <a:gd name="T97" fmla="*/ 485 h 592"/>
                <a:gd name="T98" fmla="*/ 390 w 304"/>
                <a:gd name="T99" fmla="*/ 466 h 592"/>
                <a:gd name="T100" fmla="*/ 393 w 304"/>
                <a:gd name="T101" fmla="*/ 461 h 592"/>
                <a:gd name="T102" fmla="*/ 423 w 304"/>
                <a:gd name="T103" fmla="*/ 431 h 592"/>
                <a:gd name="T104" fmla="*/ 466 w 304"/>
                <a:gd name="T105" fmla="*/ 388 h 592"/>
                <a:gd name="T106" fmla="*/ 501 w 304"/>
                <a:gd name="T107" fmla="*/ 369 h 592"/>
                <a:gd name="T108" fmla="*/ 533 w 304"/>
                <a:gd name="T109" fmla="*/ 352 h 592"/>
                <a:gd name="T110" fmla="*/ 595 w 304"/>
                <a:gd name="T111" fmla="*/ 340 h 592"/>
                <a:gd name="T112" fmla="*/ 625 w 304"/>
                <a:gd name="T113" fmla="*/ 369 h 592"/>
                <a:gd name="T114" fmla="*/ 671 w 304"/>
                <a:gd name="T115" fmla="*/ 434 h 592"/>
                <a:gd name="T116" fmla="*/ 679 w 304"/>
                <a:gd name="T117" fmla="*/ 637 h 592"/>
                <a:gd name="T118" fmla="*/ 671 w 304"/>
                <a:gd name="T119" fmla="*/ 815 h 592"/>
                <a:gd name="T120" fmla="*/ 671 w 304"/>
                <a:gd name="T121" fmla="*/ 901 h 592"/>
                <a:gd name="T122" fmla="*/ 702 w 304"/>
                <a:gd name="T123" fmla="*/ 953 h 5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04"/>
                <a:gd name="T187" fmla="*/ 0 h 592"/>
                <a:gd name="T188" fmla="*/ 304 w 304"/>
                <a:gd name="T189" fmla="*/ 592 h 59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04" h="592">
                  <a:moveTo>
                    <a:pt x="304" y="559"/>
                  </a:moveTo>
                  <a:lnTo>
                    <a:pt x="304" y="571"/>
                  </a:lnTo>
                  <a:lnTo>
                    <a:pt x="302" y="580"/>
                  </a:lnTo>
                  <a:lnTo>
                    <a:pt x="300" y="585"/>
                  </a:lnTo>
                  <a:lnTo>
                    <a:pt x="295" y="590"/>
                  </a:lnTo>
                  <a:lnTo>
                    <a:pt x="285" y="592"/>
                  </a:lnTo>
                  <a:lnTo>
                    <a:pt x="281" y="590"/>
                  </a:lnTo>
                  <a:lnTo>
                    <a:pt x="276" y="585"/>
                  </a:lnTo>
                  <a:lnTo>
                    <a:pt x="273" y="578"/>
                  </a:lnTo>
                  <a:lnTo>
                    <a:pt x="269" y="568"/>
                  </a:lnTo>
                  <a:lnTo>
                    <a:pt x="264" y="542"/>
                  </a:lnTo>
                  <a:lnTo>
                    <a:pt x="264" y="533"/>
                  </a:lnTo>
                  <a:lnTo>
                    <a:pt x="264" y="519"/>
                  </a:lnTo>
                  <a:lnTo>
                    <a:pt x="262" y="507"/>
                  </a:lnTo>
                  <a:lnTo>
                    <a:pt x="257" y="495"/>
                  </a:lnTo>
                  <a:lnTo>
                    <a:pt x="262" y="478"/>
                  </a:lnTo>
                  <a:lnTo>
                    <a:pt x="259" y="457"/>
                  </a:lnTo>
                  <a:lnTo>
                    <a:pt x="262" y="447"/>
                  </a:lnTo>
                  <a:lnTo>
                    <a:pt x="262" y="433"/>
                  </a:lnTo>
                  <a:lnTo>
                    <a:pt x="264" y="419"/>
                  </a:lnTo>
                  <a:lnTo>
                    <a:pt x="262" y="405"/>
                  </a:lnTo>
                  <a:lnTo>
                    <a:pt x="264" y="398"/>
                  </a:lnTo>
                  <a:lnTo>
                    <a:pt x="264" y="365"/>
                  </a:lnTo>
                  <a:lnTo>
                    <a:pt x="264" y="320"/>
                  </a:lnTo>
                  <a:lnTo>
                    <a:pt x="259" y="291"/>
                  </a:lnTo>
                  <a:lnTo>
                    <a:pt x="262" y="279"/>
                  </a:lnTo>
                  <a:lnTo>
                    <a:pt x="254" y="246"/>
                  </a:lnTo>
                  <a:lnTo>
                    <a:pt x="254" y="234"/>
                  </a:lnTo>
                  <a:lnTo>
                    <a:pt x="243" y="227"/>
                  </a:lnTo>
                  <a:lnTo>
                    <a:pt x="228" y="244"/>
                  </a:lnTo>
                  <a:lnTo>
                    <a:pt x="219" y="248"/>
                  </a:lnTo>
                  <a:lnTo>
                    <a:pt x="205" y="256"/>
                  </a:lnTo>
                  <a:lnTo>
                    <a:pt x="183" y="291"/>
                  </a:lnTo>
                  <a:lnTo>
                    <a:pt x="174" y="293"/>
                  </a:lnTo>
                  <a:lnTo>
                    <a:pt x="152" y="331"/>
                  </a:lnTo>
                  <a:lnTo>
                    <a:pt x="152" y="336"/>
                  </a:lnTo>
                  <a:lnTo>
                    <a:pt x="148" y="336"/>
                  </a:lnTo>
                  <a:lnTo>
                    <a:pt x="145" y="343"/>
                  </a:lnTo>
                  <a:lnTo>
                    <a:pt x="136" y="353"/>
                  </a:lnTo>
                  <a:lnTo>
                    <a:pt x="129" y="369"/>
                  </a:lnTo>
                  <a:lnTo>
                    <a:pt x="119" y="402"/>
                  </a:lnTo>
                  <a:lnTo>
                    <a:pt x="107" y="419"/>
                  </a:lnTo>
                  <a:lnTo>
                    <a:pt x="105" y="426"/>
                  </a:lnTo>
                  <a:lnTo>
                    <a:pt x="103" y="433"/>
                  </a:lnTo>
                  <a:lnTo>
                    <a:pt x="95" y="443"/>
                  </a:lnTo>
                  <a:lnTo>
                    <a:pt x="91" y="466"/>
                  </a:lnTo>
                  <a:lnTo>
                    <a:pt x="74" y="485"/>
                  </a:lnTo>
                  <a:lnTo>
                    <a:pt x="72" y="509"/>
                  </a:lnTo>
                  <a:lnTo>
                    <a:pt x="69" y="509"/>
                  </a:lnTo>
                  <a:lnTo>
                    <a:pt x="62" y="526"/>
                  </a:lnTo>
                  <a:lnTo>
                    <a:pt x="50" y="552"/>
                  </a:lnTo>
                  <a:lnTo>
                    <a:pt x="38" y="568"/>
                  </a:lnTo>
                  <a:lnTo>
                    <a:pt x="31" y="580"/>
                  </a:lnTo>
                  <a:lnTo>
                    <a:pt x="27" y="578"/>
                  </a:lnTo>
                  <a:lnTo>
                    <a:pt x="22" y="578"/>
                  </a:lnTo>
                  <a:lnTo>
                    <a:pt x="19" y="573"/>
                  </a:lnTo>
                  <a:lnTo>
                    <a:pt x="12" y="542"/>
                  </a:lnTo>
                  <a:lnTo>
                    <a:pt x="10" y="492"/>
                  </a:lnTo>
                  <a:lnTo>
                    <a:pt x="8" y="478"/>
                  </a:lnTo>
                  <a:lnTo>
                    <a:pt x="10" y="459"/>
                  </a:lnTo>
                  <a:lnTo>
                    <a:pt x="10" y="428"/>
                  </a:lnTo>
                  <a:lnTo>
                    <a:pt x="15" y="426"/>
                  </a:lnTo>
                  <a:lnTo>
                    <a:pt x="19" y="350"/>
                  </a:lnTo>
                  <a:lnTo>
                    <a:pt x="22" y="336"/>
                  </a:lnTo>
                  <a:lnTo>
                    <a:pt x="22" y="324"/>
                  </a:lnTo>
                  <a:lnTo>
                    <a:pt x="27" y="322"/>
                  </a:lnTo>
                  <a:lnTo>
                    <a:pt x="24" y="315"/>
                  </a:lnTo>
                  <a:lnTo>
                    <a:pt x="27" y="284"/>
                  </a:lnTo>
                  <a:lnTo>
                    <a:pt x="31" y="270"/>
                  </a:lnTo>
                  <a:lnTo>
                    <a:pt x="29" y="258"/>
                  </a:lnTo>
                  <a:lnTo>
                    <a:pt x="31" y="251"/>
                  </a:lnTo>
                  <a:lnTo>
                    <a:pt x="29" y="246"/>
                  </a:lnTo>
                  <a:lnTo>
                    <a:pt x="31" y="215"/>
                  </a:lnTo>
                  <a:lnTo>
                    <a:pt x="27" y="211"/>
                  </a:lnTo>
                  <a:lnTo>
                    <a:pt x="29" y="206"/>
                  </a:lnTo>
                  <a:lnTo>
                    <a:pt x="29" y="170"/>
                  </a:lnTo>
                  <a:lnTo>
                    <a:pt x="24" y="156"/>
                  </a:lnTo>
                  <a:lnTo>
                    <a:pt x="29" y="156"/>
                  </a:lnTo>
                  <a:lnTo>
                    <a:pt x="29" y="147"/>
                  </a:lnTo>
                  <a:lnTo>
                    <a:pt x="22" y="109"/>
                  </a:lnTo>
                  <a:lnTo>
                    <a:pt x="22" y="92"/>
                  </a:lnTo>
                  <a:lnTo>
                    <a:pt x="17" y="83"/>
                  </a:lnTo>
                  <a:lnTo>
                    <a:pt x="15" y="54"/>
                  </a:lnTo>
                  <a:lnTo>
                    <a:pt x="0" y="19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5" y="2"/>
                  </a:lnTo>
                  <a:lnTo>
                    <a:pt x="17" y="11"/>
                  </a:lnTo>
                  <a:lnTo>
                    <a:pt x="29" y="23"/>
                  </a:lnTo>
                  <a:lnTo>
                    <a:pt x="34" y="33"/>
                  </a:lnTo>
                  <a:lnTo>
                    <a:pt x="36" y="40"/>
                  </a:lnTo>
                  <a:lnTo>
                    <a:pt x="43" y="49"/>
                  </a:lnTo>
                  <a:lnTo>
                    <a:pt x="41" y="56"/>
                  </a:lnTo>
                  <a:lnTo>
                    <a:pt x="46" y="73"/>
                  </a:lnTo>
                  <a:lnTo>
                    <a:pt x="41" y="80"/>
                  </a:lnTo>
                  <a:lnTo>
                    <a:pt x="48" y="87"/>
                  </a:lnTo>
                  <a:lnTo>
                    <a:pt x="48" y="111"/>
                  </a:lnTo>
                  <a:lnTo>
                    <a:pt x="48" y="156"/>
                  </a:lnTo>
                  <a:lnTo>
                    <a:pt x="53" y="180"/>
                  </a:lnTo>
                  <a:lnTo>
                    <a:pt x="50" y="189"/>
                  </a:lnTo>
                  <a:lnTo>
                    <a:pt x="50" y="206"/>
                  </a:lnTo>
                  <a:lnTo>
                    <a:pt x="48" y="220"/>
                  </a:lnTo>
                  <a:lnTo>
                    <a:pt x="50" y="244"/>
                  </a:lnTo>
                  <a:lnTo>
                    <a:pt x="46" y="265"/>
                  </a:lnTo>
                  <a:lnTo>
                    <a:pt x="48" y="272"/>
                  </a:lnTo>
                  <a:lnTo>
                    <a:pt x="46" y="327"/>
                  </a:lnTo>
                  <a:lnTo>
                    <a:pt x="48" y="336"/>
                  </a:lnTo>
                  <a:lnTo>
                    <a:pt x="46" y="338"/>
                  </a:lnTo>
                  <a:lnTo>
                    <a:pt x="41" y="374"/>
                  </a:lnTo>
                  <a:lnTo>
                    <a:pt x="36" y="383"/>
                  </a:lnTo>
                  <a:lnTo>
                    <a:pt x="41" y="393"/>
                  </a:lnTo>
                  <a:lnTo>
                    <a:pt x="38" y="400"/>
                  </a:lnTo>
                  <a:lnTo>
                    <a:pt x="36" y="428"/>
                  </a:lnTo>
                  <a:lnTo>
                    <a:pt x="29" y="455"/>
                  </a:lnTo>
                  <a:lnTo>
                    <a:pt x="36" y="464"/>
                  </a:lnTo>
                  <a:lnTo>
                    <a:pt x="38" y="471"/>
                  </a:lnTo>
                  <a:lnTo>
                    <a:pt x="31" y="483"/>
                  </a:lnTo>
                  <a:lnTo>
                    <a:pt x="36" y="504"/>
                  </a:lnTo>
                  <a:lnTo>
                    <a:pt x="43" y="497"/>
                  </a:lnTo>
                  <a:lnTo>
                    <a:pt x="46" y="488"/>
                  </a:lnTo>
                  <a:lnTo>
                    <a:pt x="60" y="457"/>
                  </a:lnTo>
                  <a:lnTo>
                    <a:pt x="65" y="438"/>
                  </a:lnTo>
                  <a:lnTo>
                    <a:pt x="74" y="431"/>
                  </a:lnTo>
                  <a:lnTo>
                    <a:pt x="79" y="419"/>
                  </a:lnTo>
                  <a:lnTo>
                    <a:pt x="79" y="417"/>
                  </a:lnTo>
                  <a:lnTo>
                    <a:pt x="81" y="412"/>
                  </a:lnTo>
                  <a:lnTo>
                    <a:pt x="86" y="405"/>
                  </a:lnTo>
                  <a:lnTo>
                    <a:pt x="91" y="395"/>
                  </a:lnTo>
                  <a:lnTo>
                    <a:pt x="93" y="386"/>
                  </a:lnTo>
                  <a:lnTo>
                    <a:pt x="95" y="379"/>
                  </a:lnTo>
                  <a:lnTo>
                    <a:pt x="103" y="369"/>
                  </a:lnTo>
                  <a:lnTo>
                    <a:pt x="103" y="357"/>
                  </a:lnTo>
                  <a:lnTo>
                    <a:pt x="100" y="355"/>
                  </a:lnTo>
                  <a:lnTo>
                    <a:pt x="105" y="350"/>
                  </a:lnTo>
                  <a:lnTo>
                    <a:pt x="107" y="353"/>
                  </a:lnTo>
                  <a:lnTo>
                    <a:pt x="119" y="336"/>
                  </a:lnTo>
                  <a:lnTo>
                    <a:pt x="124" y="331"/>
                  </a:lnTo>
                  <a:lnTo>
                    <a:pt x="126" y="324"/>
                  </a:lnTo>
                  <a:lnTo>
                    <a:pt x="126" y="320"/>
                  </a:lnTo>
                  <a:lnTo>
                    <a:pt x="133" y="315"/>
                  </a:lnTo>
                  <a:lnTo>
                    <a:pt x="138" y="303"/>
                  </a:lnTo>
                  <a:lnTo>
                    <a:pt x="141" y="303"/>
                  </a:lnTo>
                  <a:lnTo>
                    <a:pt x="141" y="298"/>
                  </a:lnTo>
                  <a:lnTo>
                    <a:pt x="148" y="296"/>
                  </a:lnTo>
                  <a:lnTo>
                    <a:pt x="148" y="284"/>
                  </a:lnTo>
                  <a:lnTo>
                    <a:pt x="152" y="284"/>
                  </a:lnTo>
                  <a:lnTo>
                    <a:pt x="152" y="277"/>
                  </a:lnTo>
                  <a:lnTo>
                    <a:pt x="157" y="277"/>
                  </a:lnTo>
                  <a:lnTo>
                    <a:pt x="157" y="272"/>
                  </a:lnTo>
                  <a:lnTo>
                    <a:pt x="164" y="267"/>
                  </a:lnTo>
                  <a:lnTo>
                    <a:pt x="164" y="270"/>
                  </a:lnTo>
                  <a:lnTo>
                    <a:pt x="167" y="263"/>
                  </a:lnTo>
                  <a:lnTo>
                    <a:pt x="169" y="263"/>
                  </a:lnTo>
                  <a:lnTo>
                    <a:pt x="176" y="258"/>
                  </a:lnTo>
                  <a:lnTo>
                    <a:pt x="179" y="246"/>
                  </a:lnTo>
                  <a:lnTo>
                    <a:pt x="188" y="237"/>
                  </a:lnTo>
                  <a:lnTo>
                    <a:pt x="190" y="239"/>
                  </a:lnTo>
                  <a:lnTo>
                    <a:pt x="197" y="222"/>
                  </a:lnTo>
                  <a:lnTo>
                    <a:pt x="202" y="220"/>
                  </a:lnTo>
                  <a:lnTo>
                    <a:pt x="205" y="213"/>
                  </a:lnTo>
                  <a:lnTo>
                    <a:pt x="212" y="211"/>
                  </a:lnTo>
                  <a:lnTo>
                    <a:pt x="221" y="206"/>
                  </a:lnTo>
                  <a:lnTo>
                    <a:pt x="228" y="206"/>
                  </a:lnTo>
                  <a:lnTo>
                    <a:pt x="226" y="201"/>
                  </a:lnTo>
                  <a:lnTo>
                    <a:pt x="238" y="194"/>
                  </a:lnTo>
                  <a:lnTo>
                    <a:pt x="245" y="192"/>
                  </a:lnTo>
                  <a:lnTo>
                    <a:pt x="252" y="194"/>
                  </a:lnTo>
                  <a:lnTo>
                    <a:pt x="259" y="203"/>
                  </a:lnTo>
                  <a:lnTo>
                    <a:pt x="264" y="206"/>
                  </a:lnTo>
                  <a:lnTo>
                    <a:pt x="264" y="211"/>
                  </a:lnTo>
                  <a:lnTo>
                    <a:pt x="271" y="218"/>
                  </a:lnTo>
                  <a:lnTo>
                    <a:pt x="276" y="229"/>
                  </a:lnTo>
                  <a:lnTo>
                    <a:pt x="285" y="248"/>
                  </a:lnTo>
                  <a:lnTo>
                    <a:pt x="285" y="320"/>
                  </a:lnTo>
                  <a:lnTo>
                    <a:pt x="283" y="355"/>
                  </a:lnTo>
                  <a:lnTo>
                    <a:pt x="288" y="365"/>
                  </a:lnTo>
                  <a:lnTo>
                    <a:pt x="288" y="431"/>
                  </a:lnTo>
                  <a:lnTo>
                    <a:pt x="285" y="443"/>
                  </a:lnTo>
                  <a:lnTo>
                    <a:pt x="285" y="466"/>
                  </a:lnTo>
                  <a:lnTo>
                    <a:pt x="288" y="485"/>
                  </a:lnTo>
                  <a:lnTo>
                    <a:pt x="283" y="507"/>
                  </a:lnTo>
                  <a:lnTo>
                    <a:pt x="285" y="516"/>
                  </a:lnTo>
                  <a:lnTo>
                    <a:pt x="288" y="523"/>
                  </a:lnTo>
                  <a:lnTo>
                    <a:pt x="288" y="533"/>
                  </a:lnTo>
                  <a:lnTo>
                    <a:pt x="297" y="545"/>
                  </a:lnTo>
                  <a:lnTo>
                    <a:pt x="297" y="556"/>
                  </a:lnTo>
                  <a:lnTo>
                    <a:pt x="304" y="559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1" name="Freeform 24"/>
            <p:cNvSpPr>
              <a:spLocks noEditPoints="1"/>
            </p:cNvSpPr>
            <p:nvPr/>
          </p:nvSpPr>
          <p:spPr bwMode="auto">
            <a:xfrm rot="-246001">
              <a:off x="2576" y="2239"/>
              <a:ext cx="306" cy="466"/>
            </a:xfrm>
            <a:custGeom>
              <a:avLst/>
              <a:gdLst>
                <a:gd name="T0" fmla="*/ 535 w 258"/>
                <a:gd name="T1" fmla="*/ 107 h 417"/>
                <a:gd name="T2" fmla="*/ 464 w 258"/>
                <a:gd name="T3" fmla="*/ 42 h 417"/>
                <a:gd name="T4" fmla="*/ 417 w 258"/>
                <a:gd name="T5" fmla="*/ 29 h 417"/>
                <a:gd name="T6" fmla="*/ 339 w 258"/>
                <a:gd name="T7" fmla="*/ 13 h 417"/>
                <a:gd name="T8" fmla="*/ 278 w 258"/>
                <a:gd name="T9" fmla="*/ 3 h 417"/>
                <a:gd name="T10" fmla="*/ 212 w 258"/>
                <a:gd name="T11" fmla="*/ 55 h 417"/>
                <a:gd name="T12" fmla="*/ 154 w 258"/>
                <a:gd name="T13" fmla="*/ 117 h 417"/>
                <a:gd name="T14" fmla="*/ 115 w 258"/>
                <a:gd name="T15" fmla="*/ 153 h 417"/>
                <a:gd name="T16" fmla="*/ 77 w 258"/>
                <a:gd name="T17" fmla="*/ 221 h 417"/>
                <a:gd name="T18" fmla="*/ 62 w 258"/>
                <a:gd name="T19" fmla="*/ 297 h 417"/>
                <a:gd name="T20" fmla="*/ 53 w 258"/>
                <a:gd name="T21" fmla="*/ 364 h 417"/>
                <a:gd name="T22" fmla="*/ 21 w 258"/>
                <a:gd name="T23" fmla="*/ 413 h 417"/>
                <a:gd name="T24" fmla="*/ 2 w 258"/>
                <a:gd name="T25" fmla="*/ 455 h 417"/>
                <a:gd name="T26" fmla="*/ 0 w 258"/>
                <a:gd name="T27" fmla="*/ 513 h 417"/>
                <a:gd name="T28" fmla="*/ 15 w 258"/>
                <a:gd name="T29" fmla="*/ 653 h 417"/>
                <a:gd name="T30" fmla="*/ 167 w 258"/>
                <a:gd name="T31" fmla="*/ 724 h 417"/>
                <a:gd name="T32" fmla="*/ 232 w 258"/>
                <a:gd name="T33" fmla="*/ 700 h 417"/>
                <a:gd name="T34" fmla="*/ 300 w 258"/>
                <a:gd name="T35" fmla="*/ 678 h 417"/>
                <a:gd name="T36" fmla="*/ 378 w 258"/>
                <a:gd name="T37" fmla="*/ 640 h 417"/>
                <a:gd name="T38" fmla="*/ 428 w 258"/>
                <a:gd name="T39" fmla="*/ 603 h 417"/>
                <a:gd name="T40" fmla="*/ 501 w 258"/>
                <a:gd name="T41" fmla="*/ 535 h 417"/>
                <a:gd name="T42" fmla="*/ 553 w 258"/>
                <a:gd name="T43" fmla="*/ 476 h 417"/>
                <a:gd name="T44" fmla="*/ 584 w 258"/>
                <a:gd name="T45" fmla="*/ 397 h 417"/>
                <a:gd name="T46" fmla="*/ 595 w 258"/>
                <a:gd name="T47" fmla="*/ 322 h 417"/>
                <a:gd name="T48" fmla="*/ 553 w 258"/>
                <a:gd name="T49" fmla="*/ 355 h 417"/>
                <a:gd name="T50" fmla="*/ 544 w 258"/>
                <a:gd name="T51" fmla="*/ 411 h 417"/>
                <a:gd name="T52" fmla="*/ 512 w 258"/>
                <a:gd name="T53" fmla="*/ 450 h 417"/>
                <a:gd name="T54" fmla="*/ 470 w 258"/>
                <a:gd name="T55" fmla="*/ 521 h 417"/>
                <a:gd name="T56" fmla="*/ 402 w 258"/>
                <a:gd name="T57" fmla="*/ 587 h 417"/>
                <a:gd name="T58" fmla="*/ 339 w 258"/>
                <a:gd name="T59" fmla="*/ 628 h 417"/>
                <a:gd name="T60" fmla="*/ 278 w 258"/>
                <a:gd name="T61" fmla="*/ 649 h 417"/>
                <a:gd name="T62" fmla="*/ 212 w 258"/>
                <a:gd name="T63" fmla="*/ 666 h 417"/>
                <a:gd name="T64" fmla="*/ 115 w 258"/>
                <a:gd name="T65" fmla="*/ 668 h 417"/>
                <a:gd name="T66" fmla="*/ 51 w 258"/>
                <a:gd name="T67" fmla="*/ 615 h 417"/>
                <a:gd name="T68" fmla="*/ 51 w 258"/>
                <a:gd name="T69" fmla="*/ 496 h 417"/>
                <a:gd name="T70" fmla="*/ 74 w 258"/>
                <a:gd name="T71" fmla="*/ 401 h 417"/>
                <a:gd name="T72" fmla="*/ 110 w 258"/>
                <a:gd name="T73" fmla="*/ 341 h 417"/>
                <a:gd name="T74" fmla="*/ 138 w 258"/>
                <a:gd name="T75" fmla="*/ 286 h 417"/>
                <a:gd name="T76" fmla="*/ 160 w 258"/>
                <a:gd name="T77" fmla="*/ 237 h 417"/>
                <a:gd name="T78" fmla="*/ 255 w 258"/>
                <a:gd name="T79" fmla="*/ 132 h 417"/>
                <a:gd name="T80" fmla="*/ 305 w 258"/>
                <a:gd name="T81" fmla="*/ 63 h 417"/>
                <a:gd name="T82" fmla="*/ 422 w 258"/>
                <a:gd name="T83" fmla="*/ 75 h 417"/>
                <a:gd name="T84" fmla="*/ 467 w 258"/>
                <a:gd name="T85" fmla="*/ 124 h 417"/>
                <a:gd name="T86" fmla="*/ 491 w 258"/>
                <a:gd name="T87" fmla="*/ 153 h 417"/>
                <a:gd name="T88" fmla="*/ 501 w 258"/>
                <a:gd name="T89" fmla="*/ 174 h 417"/>
                <a:gd name="T90" fmla="*/ 540 w 258"/>
                <a:gd name="T91" fmla="*/ 250 h 417"/>
                <a:gd name="T92" fmla="*/ 553 w 258"/>
                <a:gd name="T93" fmla="*/ 295 h 417"/>
                <a:gd name="T94" fmla="*/ 555 w 258"/>
                <a:gd name="T95" fmla="*/ 341 h 4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58"/>
                <a:gd name="T145" fmla="*/ 0 h 417"/>
                <a:gd name="T146" fmla="*/ 258 w 258"/>
                <a:gd name="T147" fmla="*/ 417 h 4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58" h="417">
                  <a:moveTo>
                    <a:pt x="251" y="133"/>
                  </a:moveTo>
                  <a:lnTo>
                    <a:pt x="251" y="124"/>
                  </a:lnTo>
                  <a:lnTo>
                    <a:pt x="239" y="83"/>
                  </a:lnTo>
                  <a:lnTo>
                    <a:pt x="228" y="62"/>
                  </a:lnTo>
                  <a:lnTo>
                    <a:pt x="220" y="60"/>
                  </a:lnTo>
                  <a:lnTo>
                    <a:pt x="216" y="48"/>
                  </a:lnTo>
                  <a:lnTo>
                    <a:pt x="206" y="38"/>
                  </a:lnTo>
                  <a:lnTo>
                    <a:pt x="197" y="24"/>
                  </a:lnTo>
                  <a:lnTo>
                    <a:pt x="197" y="27"/>
                  </a:lnTo>
                  <a:lnTo>
                    <a:pt x="192" y="24"/>
                  </a:lnTo>
                  <a:lnTo>
                    <a:pt x="187" y="17"/>
                  </a:lnTo>
                  <a:lnTo>
                    <a:pt x="178" y="17"/>
                  </a:lnTo>
                  <a:lnTo>
                    <a:pt x="166" y="10"/>
                  </a:lnTo>
                  <a:lnTo>
                    <a:pt x="156" y="8"/>
                  </a:lnTo>
                  <a:lnTo>
                    <a:pt x="156" y="0"/>
                  </a:lnTo>
                  <a:lnTo>
                    <a:pt x="144" y="8"/>
                  </a:lnTo>
                  <a:lnTo>
                    <a:pt x="133" y="8"/>
                  </a:lnTo>
                  <a:lnTo>
                    <a:pt x="123" y="5"/>
                  </a:lnTo>
                  <a:lnTo>
                    <a:pt x="118" y="3"/>
                  </a:lnTo>
                  <a:lnTo>
                    <a:pt x="109" y="10"/>
                  </a:lnTo>
                  <a:lnTo>
                    <a:pt x="104" y="10"/>
                  </a:lnTo>
                  <a:lnTo>
                    <a:pt x="99" y="22"/>
                  </a:lnTo>
                  <a:lnTo>
                    <a:pt x="90" y="31"/>
                  </a:lnTo>
                  <a:lnTo>
                    <a:pt x="80" y="38"/>
                  </a:lnTo>
                  <a:lnTo>
                    <a:pt x="68" y="41"/>
                  </a:lnTo>
                  <a:lnTo>
                    <a:pt x="71" y="55"/>
                  </a:lnTo>
                  <a:lnTo>
                    <a:pt x="66" y="67"/>
                  </a:lnTo>
                  <a:lnTo>
                    <a:pt x="57" y="72"/>
                  </a:lnTo>
                  <a:lnTo>
                    <a:pt x="59" y="79"/>
                  </a:lnTo>
                  <a:lnTo>
                    <a:pt x="54" y="83"/>
                  </a:lnTo>
                  <a:lnTo>
                    <a:pt x="49" y="88"/>
                  </a:lnTo>
                  <a:lnTo>
                    <a:pt x="42" y="105"/>
                  </a:lnTo>
                  <a:lnTo>
                    <a:pt x="45" y="114"/>
                  </a:lnTo>
                  <a:lnTo>
                    <a:pt x="42" y="119"/>
                  </a:lnTo>
                  <a:lnTo>
                    <a:pt x="33" y="126"/>
                  </a:lnTo>
                  <a:lnTo>
                    <a:pt x="31" y="138"/>
                  </a:lnTo>
                  <a:lnTo>
                    <a:pt x="33" y="152"/>
                  </a:lnTo>
                  <a:lnTo>
                    <a:pt x="31" y="162"/>
                  </a:lnTo>
                  <a:lnTo>
                    <a:pt x="26" y="171"/>
                  </a:lnTo>
                  <a:lnTo>
                    <a:pt x="26" y="181"/>
                  </a:lnTo>
                  <a:lnTo>
                    <a:pt x="23" y="195"/>
                  </a:lnTo>
                  <a:lnTo>
                    <a:pt x="26" y="199"/>
                  </a:lnTo>
                  <a:lnTo>
                    <a:pt x="23" y="209"/>
                  </a:lnTo>
                  <a:lnTo>
                    <a:pt x="21" y="218"/>
                  </a:lnTo>
                  <a:lnTo>
                    <a:pt x="16" y="218"/>
                  </a:lnTo>
                  <a:lnTo>
                    <a:pt x="12" y="228"/>
                  </a:lnTo>
                  <a:lnTo>
                    <a:pt x="9" y="237"/>
                  </a:lnTo>
                  <a:lnTo>
                    <a:pt x="9" y="242"/>
                  </a:lnTo>
                  <a:lnTo>
                    <a:pt x="4" y="249"/>
                  </a:lnTo>
                  <a:lnTo>
                    <a:pt x="2" y="256"/>
                  </a:lnTo>
                  <a:lnTo>
                    <a:pt x="2" y="261"/>
                  </a:lnTo>
                  <a:lnTo>
                    <a:pt x="2" y="271"/>
                  </a:lnTo>
                  <a:lnTo>
                    <a:pt x="4" y="278"/>
                  </a:lnTo>
                  <a:lnTo>
                    <a:pt x="4" y="282"/>
                  </a:lnTo>
                  <a:lnTo>
                    <a:pt x="0" y="294"/>
                  </a:lnTo>
                  <a:lnTo>
                    <a:pt x="4" y="320"/>
                  </a:lnTo>
                  <a:lnTo>
                    <a:pt x="0" y="330"/>
                  </a:lnTo>
                  <a:lnTo>
                    <a:pt x="12" y="363"/>
                  </a:lnTo>
                  <a:lnTo>
                    <a:pt x="7" y="375"/>
                  </a:lnTo>
                  <a:lnTo>
                    <a:pt x="21" y="391"/>
                  </a:lnTo>
                  <a:lnTo>
                    <a:pt x="28" y="408"/>
                  </a:lnTo>
                  <a:lnTo>
                    <a:pt x="57" y="410"/>
                  </a:lnTo>
                  <a:lnTo>
                    <a:pt x="71" y="415"/>
                  </a:lnTo>
                  <a:lnTo>
                    <a:pt x="73" y="410"/>
                  </a:lnTo>
                  <a:lnTo>
                    <a:pt x="83" y="417"/>
                  </a:lnTo>
                  <a:lnTo>
                    <a:pt x="90" y="406"/>
                  </a:lnTo>
                  <a:lnTo>
                    <a:pt x="99" y="401"/>
                  </a:lnTo>
                  <a:lnTo>
                    <a:pt x="109" y="394"/>
                  </a:lnTo>
                  <a:lnTo>
                    <a:pt x="116" y="396"/>
                  </a:lnTo>
                  <a:lnTo>
                    <a:pt x="123" y="394"/>
                  </a:lnTo>
                  <a:lnTo>
                    <a:pt x="128" y="389"/>
                  </a:lnTo>
                  <a:lnTo>
                    <a:pt x="144" y="384"/>
                  </a:lnTo>
                  <a:lnTo>
                    <a:pt x="152" y="372"/>
                  </a:lnTo>
                  <a:lnTo>
                    <a:pt x="154" y="370"/>
                  </a:lnTo>
                  <a:lnTo>
                    <a:pt x="161" y="368"/>
                  </a:lnTo>
                  <a:lnTo>
                    <a:pt x="168" y="365"/>
                  </a:lnTo>
                  <a:lnTo>
                    <a:pt x="173" y="361"/>
                  </a:lnTo>
                  <a:lnTo>
                    <a:pt x="175" y="356"/>
                  </a:lnTo>
                  <a:lnTo>
                    <a:pt x="182" y="346"/>
                  </a:lnTo>
                  <a:lnTo>
                    <a:pt x="192" y="342"/>
                  </a:lnTo>
                  <a:lnTo>
                    <a:pt x="194" y="330"/>
                  </a:lnTo>
                  <a:lnTo>
                    <a:pt x="206" y="325"/>
                  </a:lnTo>
                  <a:lnTo>
                    <a:pt x="213" y="308"/>
                  </a:lnTo>
                  <a:lnTo>
                    <a:pt x="223" y="301"/>
                  </a:lnTo>
                  <a:lnTo>
                    <a:pt x="225" y="290"/>
                  </a:lnTo>
                  <a:lnTo>
                    <a:pt x="230" y="287"/>
                  </a:lnTo>
                  <a:lnTo>
                    <a:pt x="235" y="273"/>
                  </a:lnTo>
                  <a:lnTo>
                    <a:pt x="237" y="263"/>
                  </a:lnTo>
                  <a:lnTo>
                    <a:pt x="242" y="256"/>
                  </a:lnTo>
                  <a:lnTo>
                    <a:pt x="249" y="237"/>
                  </a:lnTo>
                  <a:lnTo>
                    <a:pt x="249" y="228"/>
                  </a:lnTo>
                  <a:lnTo>
                    <a:pt x="254" y="218"/>
                  </a:lnTo>
                  <a:lnTo>
                    <a:pt x="254" y="214"/>
                  </a:lnTo>
                  <a:lnTo>
                    <a:pt x="256" y="192"/>
                  </a:lnTo>
                  <a:lnTo>
                    <a:pt x="254" y="185"/>
                  </a:lnTo>
                  <a:lnTo>
                    <a:pt x="258" y="166"/>
                  </a:lnTo>
                  <a:lnTo>
                    <a:pt x="251" y="133"/>
                  </a:lnTo>
                  <a:close/>
                  <a:moveTo>
                    <a:pt x="237" y="195"/>
                  </a:moveTo>
                  <a:lnTo>
                    <a:pt x="235" y="204"/>
                  </a:lnTo>
                  <a:lnTo>
                    <a:pt x="232" y="216"/>
                  </a:lnTo>
                  <a:lnTo>
                    <a:pt x="235" y="221"/>
                  </a:lnTo>
                  <a:lnTo>
                    <a:pt x="235" y="228"/>
                  </a:lnTo>
                  <a:lnTo>
                    <a:pt x="232" y="235"/>
                  </a:lnTo>
                  <a:lnTo>
                    <a:pt x="237" y="235"/>
                  </a:lnTo>
                  <a:lnTo>
                    <a:pt x="228" y="249"/>
                  </a:lnTo>
                  <a:lnTo>
                    <a:pt x="230" y="254"/>
                  </a:lnTo>
                  <a:lnTo>
                    <a:pt x="218" y="259"/>
                  </a:lnTo>
                  <a:lnTo>
                    <a:pt x="220" y="266"/>
                  </a:lnTo>
                  <a:lnTo>
                    <a:pt x="213" y="280"/>
                  </a:lnTo>
                  <a:lnTo>
                    <a:pt x="211" y="292"/>
                  </a:lnTo>
                  <a:lnTo>
                    <a:pt x="201" y="299"/>
                  </a:lnTo>
                  <a:lnTo>
                    <a:pt x="194" y="306"/>
                  </a:lnTo>
                  <a:lnTo>
                    <a:pt x="187" y="313"/>
                  </a:lnTo>
                  <a:lnTo>
                    <a:pt x="175" y="327"/>
                  </a:lnTo>
                  <a:lnTo>
                    <a:pt x="171" y="337"/>
                  </a:lnTo>
                  <a:lnTo>
                    <a:pt x="156" y="337"/>
                  </a:lnTo>
                  <a:lnTo>
                    <a:pt x="154" y="344"/>
                  </a:lnTo>
                  <a:lnTo>
                    <a:pt x="147" y="349"/>
                  </a:lnTo>
                  <a:lnTo>
                    <a:pt x="144" y="361"/>
                  </a:lnTo>
                  <a:lnTo>
                    <a:pt x="135" y="361"/>
                  </a:lnTo>
                  <a:lnTo>
                    <a:pt x="133" y="368"/>
                  </a:lnTo>
                  <a:lnTo>
                    <a:pt x="123" y="365"/>
                  </a:lnTo>
                  <a:lnTo>
                    <a:pt x="118" y="372"/>
                  </a:lnTo>
                  <a:lnTo>
                    <a:pt x="109" y="372"/>
                  </a:lnTo>
                  <a:lnTo>
                    <a:pt x="102" y="372"/>
                  </a:lnTo>
                  <a:lnTo>
                    <a:pt x="99" y="380"/>
                  </a:lnTo>
                  <a:lnTo>
                    <a:pt x="90" y="382"/>
                  </a:lnTo>
                  <a:lnTo>
                    <a:pt x="71" y="380"/>
                  </a:lnTo>
                  <a:lnTo>
                    <a:pt x="59" y="384"/>
                  </a:lnTo>
                  <a:lnTo>
                    <a:pt x="54" y="384"/>
                  </a:lnTo>
                  <a:lnTo>
                    <a:pt x="49" y="384"/>
                  </a:lnTo>
                  <a:lnTo>
                    <a:pt x="47" y="380"/>
                  </a:lnTo>
                  <a:lnTo>
                    <a:pt x="38" y="375"/>
                  </a:lnTo>
                  <a:lnTo>
                    <a:pt x="33" y="370"/>
                  </a:lnTo>
                  <a:lnTo>
                    <a:pt x="21" y="353"/>
                  </a:lnTo>
                  <a:lnTo>
                    <a:pt x="21" y="332"/>
                  </a:lnTo>
                  <a:lnTo>
                    <a:pt x="23" y="316"/>
                  </a:lnTo>
                  <a:lnTo>
                    <a:pt x="23" y="294"/>
                  </a:lnTo>
                  <a:lnTo>
                    <a:pt x="21" y="285"/>
                  </a:lnTo>
                  <a:lnTo>
                    <a:pt x="31" y="256"/>
                  </a:lnTo>
                  <a:lnTo>
                    <a:pt x="28" y="244"/>
                  </a:lnTo>
                  <a:lnTo>
                    <a:pt x="31" y="237"/>
                  </a:lnTo>
                  <a:lnTo>
                    <a:pt x="31" y="230"/>
                  </a:lnTo>
                  <a:lnTo>
                    <a:pt x="38" y="218"/>
                  </a:lnTo>
                  <a:lnTo>
                    <a:pt x="38" y="209"/>
                  </a:lnTo>
                  <a:lnTo>
                    <a:pt x="45" y="202"/>
                  </a:lnTo>
                  <a:lnTo>
                    <a:pt x="47" y="195"/>
                  </a:lnTo>
                  <a:lnTo>
                    <a:pt x="47" y="183"/>
                  </a:lnTo>
                  <a:lnTo>
                    <a:pt x="49" y="178"/>
                  </a:lnTo>
                  <a:lnTo>
                    <a:pt x="59" y="171"/>
                  </a:lnTo>
                  <a:lnTo>
                    <a:pt x="59" y="164"/>
                  </a:lnTo>
                  <a:lnTo>
                    <a:pt x="57" y="154"/>
                  </a:lnTo>
                  <a:lnTo>
                    <a:pt x="59" y="147"/>
                  </a:lnTo>
                  <a:lnTo>
                    <a:pt x="59" y="143"/>
                  </a:lnTo>
                  <a:lnTo>
                    <a:pt x="68" y="136"/>
                  </a:lnTo>
                  <a:lnTo>
                    <a:pt x="73" y="109"/>
                  </a:lnTo>
                  <a:lnTo>
                    <a:pt x="80" y="105"/>
                  </a:lnTo>
                  <a:lnTo>
                    <a:pt x="83" y="93"/>
                  </a:lnTo>
                  <a:lnTo>
                    <a:pt x="109" y="76"/>
                  </a:lnTo>
                  <a:lnTo>
                    <a:pt x="125" y="76"/>
                  </a:lnTo>
                  <a:lnTo>
                    <a:pt x="125" y="45"/>
                  </a:lnTo>
                  <a:lnTo>
                    <a:pt x="125" y="41"/>
                  </a:lnTo>
                  <a:lnTo>
                    <a:pt x="130" y="36"/>
                  </a:lnTo>
                  <a:lnTo>
                    <a:pt x="137" y="34"/>
                  </a:lnTo>
                  <a:lnTo>
                    <a:pt x="147" y="31"/>
                  </a:lnTo>
                  <a:lnTo>
                    <a:pt x="156" y="34"/>
                  </a:lnTo>
                  <a:lnTo>
                    <a:pt x="180" y="43"/>
                  </a:lnTo>
                  <a:lnTo>
                    <a:pt x="187" y="53"/>
                  </a:lnTo>
                  <a:lnTo>
                    <a:pt x="199" y="60"/>
                  </a:lnTo>
                  <a:lnTo>
                    <a:pt x="197" y="64"/>
                  </a:lnTo>
                  <a:lnTo>
                    <a:pt x="199" y="72"/>
                  </a:lnTo>
                  <a:lnTo>
                    <a:pt x="206" y="72"/>
                  </a:lnTo>
                  <a:lnTo>
                    <a:pt x="211" y="76"/>
                  </a:lnTo>
                  <a:lnTo>
                    <a:pt x="209" y="83"/>
                  </a:lnTo>
                  <a:lnTo>
                    <a:pt x="209" y="88"/>
                  </a:lnTo>
                  <a:lnTo>
                    <a:pt x="211" y="93"/>
                  </a:lnTo>
                  <a:lnTo>
                    <a:pt x="213" y="98"/>
                  </a:lnTo>
                  <a:lnTo>
                    <a:pt x="213" y="100"/>
                  </a:lnTo>
                  <a:lnTo>
                    <a:pt x="216" y="102"/>
                  </a:lnTo>
                  <a:lnTo>
                    <a:pt x="223" y="109"/>
                  </a:lnTo>
                  <a:lnTo>
                    <a:pt x="230" y="124"/>
                  </a:lnTo>
                  <a:lnTo>
                    <a:pt x="230" y="143"/>
                  </a:lnTo>
                  <a:lnTo>
                    <a:pt x="235" y="157"/>
                  </a:lnTo>
                  <a:lnTo>
                    <a:pt x="232" y="159"/>
                  </a:lnTo>
                  <a:lnTo>
                    <a:pt x="237" y="169"/>
                  </a:lnTo>
                  <a:lnTo>
                    <a:pt x="235" y="169"/>
                  </a:lnTo>
                  <a:lnTo>
                    <a:pt x="237" y="173"/>
                  </a:lnTo>
                  <a:lnTo>
                    <a:pt x="239" y="181"/>
                  </a:lnTo>
                  <a:lnTo>
                    <a:pt x="235" y="190"/>
                  </a:lnTo>
                  <a:lnTo>
                    <a:pt x="237" y="195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2" name="Freeform 25"/>
            <p:cNvSpPr>
              <a:spLocks/>
            </p:cNvSpPr>
            <p:nvPr/>
          </p:nvSpPr>
          <p:spPr bwMode="auto">
            <a:xfrm rot="-246001">
              <a:off x="2944" y="2223"/>
              <a:ext cx="319" cy="440"/>
            </a:xfrm>
            <a:custGeom>
              <a:avLst/>
              <a:gdLst>
                <a:gd name="T0" fmla="*/ 578 w 268"/>
                <a:gd name="T1" fmla="*/ 55 h 393"/>
                <a:gd name="T2" fmla="*/ 487 w 268"/>
                <a:gd name="T3" fmla="*/ 94 h 393"/>
                <a:gd name="T4" fmla="*/ 418 w 268"/>
                <a:gd name="T5" fmla="*/ 129 h 393"/>
                <a:gd name="T6" fmla="*/ 367 w 268"/>
                <a:gd name="T7" fmla="*/ 175 h 393"/>
                <a:gd name="T8" fmla="*/ 315 w 268"/>
                <a:gd name="T9" fmla="*/ 208 h 393"/>
                <a:gd name="T10" fmla="*/ 254 w 268"/>
                <a:gd name="T11" fmla="*/ 271 h 393"/>
                <a:gd name="T12" fmla="*/ 237 w 268"/>
                <a:gd name="T13" fmla="*/ 305 h 393"/>
                <a:gd name="T14" fmla="*/ 192 w 268"/>
                <a:gd name="T15" fmla="*/ 364 h 393"/>
                <a:gd name="T16" fmla="*/ 170 w 268"/>
                <a:gd name="T17" fmla="*/ 418 h 393"/>
                <a:gd name="T18" fmla="*/ 140 w 268"/>
                <a:gd name="T19" fmla="*/ 444 h 393"/>
                <a:gd name="T20" fmla="*/ 117 w 268"/>
                <a:gd name="T21" fmla="*/ 516 h 393"/>
                <a:gd name="T22" fmla="*/ 113 w 268"/>
                <a:gd name="T23" fmla="*/ 575 h 393"/>
                <a:gd name="T24" fmla="*/ 117 w 268"/>
                <a:gd name="T25" fmla="*/ 636 h 393"/>
                <a:gd name="T26" fmla="*/ 127 w 268"/>
                <a:gd name="T27" fmla="*/ 675 h 393"/>
                <a:gd name="T28" fmla="*/ 96 w 268"/>
                <a:gd name="T29" fmla="*/ 692 h 393"/>
                <a:gd name="T30" fmla="*/ 51 w 268"/>
                <a:gd name="T31" fmla="*/ 650 h 393"/>
                <a:gd name="T32" fmla="*/ 51 w 268"/>
                <a:gd name="T33" fmla="*/ 563 h 393"/>
                <a:gd name="T34" fmla="*/ 35 w 268"/>
                <a:gd name="T35" fmla="*/ 516 h 393"/>
                <a:gd name="T36" fmla="*/ 51 w 268"/>
                <a:gd name="T37" fmla="*/ 471 h 393"/>
                <a:gd name="T38" fmla="*/ 54 w 268"/>
                <a:gd name="T39" fmla="*/ 438 h 393"/>
                <a:gd name="T40" fmla="*/ 45 w 268"/>
                <a:gd name="T41" fmla="*/ 366 h 393"/>
                <a:gd name="T42" fmla="*/ 51 w 268"/>
                <a:gd name="T43" fmla="*/ 301 h 393"/>
                <a:gd name="T44" fmla="*/ 38 w 268"/>
                <a:gd name="T45" fmla="*/ 228 h 393"/>
                <a:gd name="T46" fmla="*/ 25 w 268"/>
                <a:gd name="T47" fmla="*/ 149 h 393"/>
                <a:gd name="T48" fmla="*/ 17 w 268"/>
                <a:gd name="T49" fmla="*/ 92 h 393"/>
                <a:gd name="T50" fmla="*/ 0 w 268"/>
                <a:gd name="T51" fmla="*/ 25 h 393"/>
                <a:gd name="T52" fmla="*/ 62 w 268"/>
                <a:gd name="T53" fmla="*/ 2 h 393"/>
                <a:gd name="T54" fmla="*/ 77 w 268"/>
                <a:gd name="T55" fmla="*/ 79 h 393"/>
                <a:gd name="T56" fmla="*/ 96 w 268"/>
                <a:gd name="T57" fmla="*/ 253 h 393"/>
                <a:gd name="T58" fmla="*/ 90 w 268"/>
                <a:gd name="T59" fmla="*/ 326 h 393"/>
                <a:gd name="T60" fmla="*/ 107 w 268"/>
                <a:gd name="T61" fmla="*/ 392 h 393"/>
                <a:gd name="T62" fmla="*/ 127 w 268"/>
                <a:gd name="T63" fmla="*/ 354 h 393"/>
                <a:gd name="T64" fmla="*/ 176 w 268"/>
                <a:gd name="T65" fmla="*/ 294 h 393"/>
                <a:gd name="T66" fmla="*/ 192 w 268"/>
                <a:gd name="T67" fmla="*/ 274 h 393"/>
                <a:gd name="T68" fmla="*/ 214 w 268"/>
                <a:gd name="T69" fmla="*/ 237 h 393"/>
                <a:gd name="T70" fmla="*/ 261 w 268"/>
                <a:gd name="T71" fmla="*/ 212 h 393"/>
                <a:gd name="T72" fmla="*/ 282 w 268"/>
                <a:gd name="T73" fmla="*/ 167 h 393"/>
                <a:gd name="T74" fmla="*/ 338 w 268"/>
                <a:gd name="T75" fmla="*/ 133 h 393"/>
                <a:gd name="T76" fmla="*/ 398 w 268"/>
                <a:gd name="T77" fmla="*/ 102 h 393"/>
                <a:gd name="T78" fmla="*/ 442 w 268"/>
                <a:gd name="T79" fmla="*/ 71 h 393"/>
                <a:gd name="T80" fmla="*/ 526 w 268"/>
                <a:gd name="T81" fmla="*/ 34 h 393"/>
                <a:gd name="T82" fmla="*/ 567 w 268"/>
                <a:gd name="T83" fmla="*/ 25 h 393"/>
                <a:gd name="T84" fmla="*/ 628 w 268"/>
                <a:gd name="T85" fmla="*/ 25 h 3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68"/>
                <a:gd name="T130" fmla="*/ 0 h 393"/>
                <a:gd name="T131" fmla="*/ 268 w 268"/>
                <a:gd name="T132" fmla="*/ 393 h 3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68" h="393">
                  <a:moveTo>
                    <a:pt x="268" y="17"/>
                  </a:moveTo>
                  <a:lnTo>
                    <a:pt x="265" y="28"/>
                  </a:lnTo>
                  <a:lnTo>
                    <a:pt x="242" y="31"/>
                  </a:lnTo>
                  <a:lnTo>
                    <a:pt x="227" y="45"/>
                  </a:lnTo>
                  <a:lnTo>
                    <a:pt x="216" y="45"/>
                  </a:lnTo>
                  <a:lnTo>
                    <a:pt x="204" y="54"/>
                  </a:lnTo>
                  <a:lnTo>
                    <a:pt x="189" y="62"/>
                  </a:lnTo>
                  <a:lnTo>
                    <a:pt x="180" y="69"/>
                  </a:lnTo>
                  <a:lnTo>
                    <a:pt x="175" y="73"/>
                  </a:lnTo>
                  <a:lnTo>
                    <a:pt x="175" y="78"/>
                  </a:lnTo>
                  <a:lnTo>
                    <a:pt x="161" y="83"/>
                  </a:lnTo>
                  <a:lnTo>
                    <a:pt x="154" y="99"/>
                  </a:lnTo>
                  <a:lnTo>
                    <a:pt x="144" y="99"/>
                  </a:lnTo>
                  <a:lnTo>
                    <a:pt x="140" y="114"/>
                  </a:lnTo>
                  <a:lnTo>
                    <a:pt x="132" y="118"/>
                  </a:lnTo>
                  <a:lnTo>
                    <a:pt x="123" y="130"/>
                  </a:lnTo>
                  <a:lnTo>
                    <a:pt x="114" y="144"/>
                  </a:lnTo>
                  <a:lnTo>
                    <a:pt x="106" y="154"/>
                  </a:lnTo>
                  <a:lnTo>
                    <a:pt x="104" y="171"/>
                  </a:lnTo>
                  <a:lnTo>
                    <a:pt x="99" y="168"/>
                  </a:lnTo>
                  <a:lnTo>
                    <a:pt x="99" y="173"/>
                  </a:lnTo>
                  <a:lnTo>
                    <a:pt x="92" y="178"/>
                  </a:lnTo>
                  <a:lnTo>
                    <a:pt x="87" y="194"/>
                  </a:lnTo>
                  <a:lnTo>
                    <a:pt x="80" y="206"/>
                  </a:lnTo>
                  <a:lnTo>
                    <a:pt x="78" y="213"/>
                  </a:lnTo>
                  <a:lnTo>
                    <a:pt x="71" y="218"/>
                  </a:lnTo>
                  <a:lnTo>
                    <a:pt x="71" y="237"/>
                  </a:lnTo>
                  <a:lnTo>
                    <a:pt x="66" y="246"/>
                  </a:lnTo>
                  <a:lnTo>
                    <a:pt x="68" y="249"/>
                  </a:lnTo>
                  <a:lnTo>
                    <a:pt x="59" y="253"/>
                  </a:lnTo>
                  <a:lnTo>
                    <a:pt x="61" y="261"/>
                  </a:lnTo>
                  <a:lnTo>
                    <a:pt x="59" y="272"/>
                  </a:lnTo>
                  <a:lnTo>
                    <a:pt x="49" y="294"/>
                  </a:lnTo>
                  <a:lnTo>
                    <a:pt x="54" y="303"/>
                  </a:lnTo>
                  <a:lnTo>
                    <a:pt x="47" y="320"/>
                  </a:lnTo>
                  <a:lnTo>
                    <a:pt x="47" y="327"/>
                  </a:lnTo>
                  <a:lnTo>
                    <a:pt x="47" y="332"/>
                  </a:lnTo>
                  <a:lnTo>
                    <a:pt x="47" y="348"/>
                  </a:lnTo>
                  <a:lnTo>
                    <a:pt x="49" y="362"/>
                  </a:lnTo>
                  <a:lnTo>
                    <a:pt x="54" y="370"/>
                  </a:lnTo>
                  <a:lnTo>
                    <a:pt x="59" y="374"/>
                  </a:lnTo>
                  <a:lnTo>
                    <a:pt x="54" y="384"/>
                  </a:lnTo>
                  <a:lnTo>
                    <a:pt x="49" y="391"/>
                  </a:lnTo>
                  <a:lnTo>
                    <a:pt x="38" y="386"/>
                  </a:lnTo>
                  <a:lnTo>
                    <a:pt x="40" y="393"/>
                  </a:lnTo>
                  <a:lnTo>
                    <a:pt x="23" y="391"/>
                  </a:lnTo>
                  <a:lnTo>
                    <a:pt x="23" y="379"/>
                  </a:lnTo>
                  <a:lnTo>
                    <a:pt x="21" y="370"/>
                  </a:lnTo>
                  <a:lnTo>
                    <a:pt x="23" y="355"/>
                  </a:lnTo>
                  <a:lnTo>
                    <a:pt x="21" y="351"/>
                  </a:lnTo>
                  <a:lnTo>
                    <a:pt x="21" y="320"/>
                  </a:lnTo>
                  <a:lnTo>
                    <a:pt x="21" y="298"/>
                  </a:lnTo>
                  <a:lnTo>
                    <a:pt x="16" y="296"/>
                  </a:lnTo>
                  <a:lnTo>
                    <a:pt x="14" y="294"/>
                  </a:lnTo>
                  <a:lnTo>
                    <a:pt x="16" y="289"/>
                  </a:lnTo>
                  <a:lnTo>
                    <a:pt x="21" y="282"/>
                  </a:lnTo>
                  <a:lnTo>
                    <a:pt x="21" y="268"/>
                  </a:lnTo>
                  <a:lnTo>
                    <a:pt x="19" y="261"/>
                  </a:lnTo>
                  <a:lnTo>
                    <a:pt x="19" y="253"/>
                  </a:lnTo>
                  <a:lnTo>
                    <a:pt x="23" y="249"/>
                  </a:lnTo>
                  <a:lnTo>
                    <a:pt x="19" y="232"/>
                  </a:lnTo>
                  <a:lnTo>
                    <a:pt x="21" y="218"/>
                  </a:lnTo>
                  <a:lnTo>
                    <a:pt x="19" y="208"/>
                  </a:lnTo>
                  <a:lnTo>
                    <a:pt x="21" y="185"/>
                  </a:lnTo>
                  <a:lnTo>
                    <a:pt x="16" y="178"/>
                  </a:lnTo>
                  <a:lnTo>
                    <a:pt x="21" y="171"/>
                  </a:lnTo>
                  <a:lnTo>
                    <a:pt x="14" y="152"/>
                  </a:lnTo>
                  <a:lnTo>
                    <a:pt x="16" y="137"/>
                  </a:lnTo>
                  <a:lnTo>
                    <a:pt x="16" y="130"/>
                  </a:lnTo>
                  <a:lnTo>
                    <a:pt x="14" y="121"/>
                  </a:lnTo>
                  <a:lnTo>
                    <a:pt x="16" y="116"/>
                  </a:lnTo>
                  <a:lnTo>
                    <a:pt x="11" y="85"/>
                  </a:lnTo>
                  <a:lnTo>
                    <a:pt x="7" y="80"/>
                  </a:lnTo>
                  <a:lnTo>
                    <a:pt x="11" y="66"/>
                  </a:lnTo>
                  <a:lnTo>
                    <a:pt x="7" y="52"/>
                  </a:lnTo>
                  <a:lnTo>
                    <a:pt x="4" y="35"/>
                  </a:lnTo>
                  <a:lnTo>
                    <a:pt x="4" y="24"/>
                  </a:lnTo>
                  <a:lnTo>
                    <a:pt x="0" y="14"/>
                  </a:lnTo>
                  <a:lnTo>
                    <a:pt x="7" y="7"/>
                  </a:lnTo>
                  <a:lnTo>
                    <a:pt x="21" y="0"/>
                  </a:lnTo>
                  <a:lnTo>
                    <a:pt x="26" y="2"/>
                  </a:lnTo>
                  <a:lnTo>
                    <a:pt x="28" y="14"/>
                  </a:lnTo>
                  <a:lnTo>
                    <a:pt x="35" y="24"/>
                  </a:lnTo>
                  <a:lnTo>
                    <a:pt x="33" y="45"/>
                  </a:lnTo>
                  <a:lnTo>
                    <a:pt x="40" y="114"/>
                  </a:lnTo>
                  <a:lnTo>
                    <a:pt x="35" y="126"/>
                  </a:lnTo>
                  <a:lnTo>
                    <a:pt x="40" y="144"/>
                  </a:lnTo>
                  <a:lnTo>
                    <a:pt x="38" y="159"/>
                  </a:lnTo>
                  <a:lnTo>
                    <a:pt x="40" y="173"/>
                  </a:lnTo>
                  <a:lnTo>
                    <a:pt x="38" y="185"/>
                  </a:lnTo>
                  <a:lnTo>
                    <a:pt x="45" y="199"/>
                  </a:lnTo>
                  <a:lnTo>
                    <a:pt x="40" y="201"/>
                  </a:lnTo>
                  <a:lnTo>
                    <a:pt x="45" y="223"/>
                  </a:lnTo>
                  <a:lnTo>
                    <a:pt x="49" y="225"/>
                  </a:lnTo>
                  <a:lnTo>
                    <a:pt x="52" y="206"/>
                  </a:lnTo>
                  <a:lnTo>
                    <a:pt x="54" y="201"/>
                  </a:lnTo>
                  <a:lnTo>
                    <a:pt x="61" y="189"/>
                  </a:lnTo>
                  <a:lnTo>
                    <a:pt x="71" y="180"/>
                  </a:lnTo>
                  <a:lnTo>
                    <a:pt x="73" y="168"/>
                  </a:lnTo>
                  <a:lnTo>
                    <a:pt x="73" y="163"/>
                  </a:lnTo>
                  <a:lnTo>
                    <a:pt x="78" y="161"/>
                  </a:lnTo>
                  <a:lnTo>
                    <a:pt x="80" y="156"/>
                  </a:lnTo>
                  <a:lnTo>
                    <a:pt x="83" y="154"/>
                  </a:lnTo>
                  <a:lnTo>
                    <a:pt x="85" y="154"/>
                  </a:lnTo>
                  <a:lnTo>
                    <a:pt x="90" y="135"/>
                  </a:lnTo>
                  <a:lnTo>
                    <a:pt x="102" y="126"/>
                  </a:lnTo>
                  <a:lnTo>
                    <a:pt x="104" y="121"/>
                  </a:lnTo>
                  <a:lnTo>
                    <a:pt x="109" y="121"/>
                  </a:lnTo>
                  <a:lnTo>
                    <a:pt x="106" y="111"/>
                  </a:lnTo>
                  <a:lnTo>
                    <a:pt x="118" y="104"/>
                  </a:lnTo>
                  <a:lnTo>
                    <a:pt x="118" y="95"/>
                  </a:lnTo>
                  <a:lnTo>
                    <a:pt x="130" y="92"/>
                  </a:lnTo>
                  <a:lnTo>
                    <a:pt x="137" y="83"/>
                  </a:lnTo>
                  <a:lnTo>
                    <a:pt x="142" y="76"/>
                  </a:lnTo>
                  <a:lnTo>
                    <a:pt x="151" y="73"/>
                  </a:lnTo>
                  <a:lnTo>
                    <a:pt x="154" y="69"/>
                  </a:lnTo>
                  <a:lnTo>
                    <a:pt x="166" y="57"/>
                  </a:lnTo>
                  <a:lnTo>
                    <a:pt x="168" y="54"/>
                  </a:lnTo>
                  <a:lnTo>
                    <a:pt x="182" y="45"/>
                  </a:lnTo>
                  <a:lnTo>
                    <a:pt x="185" y="40"/>
                  </a:lnTo>
                  <a:lnTo>
                    <a:pt x="192" y="35"/>
                  </a:lnTo>
                  <a:lnTo>
                    <a:pt x="211" y="21"/>
                  </a:lnTo>
                  <a:lnTo>
                    <a:pt x="220" y="19"/>
                  </a:lnTo>
                  <a:lnTo>
                    <a:pt x="225" y="19"/>
                  </a:lnTo>
                  <a:lnTo>
                    <a:pt x="230" y="17"/>
                  </a:lnTo>
                  <a:lnTo>
                    <a:pt x="237" y="14"/>
                  </a:lnTo>
                  <a:lnTo>
                    <a:pt x="244" y="17"/>
                  </a:lnTo>
                  <a:lnTo>
                    <a:pt x="254" y="12"/>
                  </a:lnTo>
                  <a:lnTo>
                    <a:pt x="263" y="14"/>
                  </a:lnTo>
                  <a:lnTo>
                    <a:pt x="268" y="17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3" name="Freeform 26"/>
            <p:cNvSpPr>
              <a:spLocks noEditPoints="1"/>
            </p:cNvSpPr>
            <p:nvPr/>
          </p:nvSpPr>
          <p:spPr bwMode="auto">
            <a:xfrm rot="-246001">
              <a:off x="3240" y="2153"/>
              <a:ext cx="277" cy="511"/>
            </a:xfrm>
            <a:custGeom>
              <a:avLst/>
              <a:gdLst>
                <a:gd name="T0" fmla="*/ 496 w 233"/>
                <a:gd name="T1" fmla="*/ 621 h 457"/>
                <a:gd name="T2" fmla="*/ 455 w 233"/>
                <a:gd name="T3" fmla="*/ 647 h 457"/>
                <a:gd name="T4" fmla="*/ 424 w 233"/>
                <a:gd name="T5" fmla="*/ 671 h 457"/>
                <a:gd name="T6" fmla="*/ 366 w 233"/>
                <a:gd name="T7" fmla="*/ 687 h 457"/>
                <a:gd name="T8" fmla="*/ 311 w 233"/>
                <a:gd name="T9" fmla="*/ 726 h 457"/>
                <a:gd name="T10" fmla="*/ 141 w 233"/>
                <a:gd name="T11" fmla="*/ 720 h 457"/>
                <a:gd name="T12" fmla="*/ 89 w 233"/>
                <a:gd name="T13" fmla="*/ 691 h 457"/>
                <a:gd name="T14" fmla="*/ 62 w 233"/>
                <a:gd name="T15" fmla="*/ 660 h 457"/>
                <a:gd name="T16" fmla="*/ 52 w 233"/>
                <a:gd name="T17" fmla="*/ 607 h 457"/>
                <a:gd name="T18" fmla="*/ 62 w 233"/>
                <a:gd name="T19" fmla="*/ 559 h 457"/>
                <a:gd name="T20" fmla="*/ 68 w 233"/>
                <a:gd name="T21" fmla="*/ 485 h 457"/>
                <a:gd name="T22" fmla="*/ 89 w 233"/>
                <a:gd name="T23" fmla="*/ 414 h 457"/>
                <a:gd name="T24" fmla="*/ 159 w 233"/>
                <a:gd name="T25" fmla="*/ 394 h 457"/>
                <a:gd name="T26" fmla="*/ 231 w 233"/>
                <a:gd name="T27" fmla="*/ 384 h 457"/>
                <a:gd name="T28" fmla="*/ 300 w 233"/>
                <a:gd name="T29" fmla="*/ 366 h 457"/>
                <a:gd name="T30" fmla="*/ 417 w 233"/>
                <a:gd name="T31" fmla="*/ 294 h 457"/>
                <a:gd name="T32" fmla="*/ 479 w 233"/>
                <a:gd name="T33" fmla="*/ 188 h 457"/>
                <a:gd name="T34" fmla="*/ 491 w 233"/>
                <a:gd name="T35" fmla="*/ 116 h 457"/>
                <a:gd name="T36" fmla="*/ 455 w 233"/>
                <a:gd name="T37" fmla="*/ 55 h 457"/>
                <a:gd name="T38" fmla="*/ 447 w 233"/>
                <a:gd name="T39" fmla="*/ 36 h 457"/>
                <a:gd name="T40" fmla="*/ 392 w 233"/>
                <a:gd name="T41" fmla="*/ 12 h 457"/>
                <a:gd name="T42" fmla="*/ 350 w 233"/>
                <a:gd name="T43" fmla="*/ 0 h 457"/>
                <a:gd name="T44" fmla="*/ 304 w 233"/>
                <a:gd name="T45" fmla="*/ 21 h 457"/>
                <a:gd name="T46" fmla="*/ 260 w 233"/>
                <a:gd name="T47" fmla="*/ 49 h 457"/>
                <a:gd name="T48" fmla="*/ 214 w 233"/>
                <a:gd name="T49" fmla="*/ 83 h 457"/>
                <a:gd name="T50" fmla="*/ 188 w 233"/>
                <a:gd name="T51" fmla="*/ 104 h 457"/>
                <a:gd name="T52" fmla="*/ 141 w 233"/>
                <a:gd name="T53" fmla="*/ 169 h 457"/>
                <a:gd name="T54" fmla="*/ 106 w 233"/>
                <a:gd name="T55" fmla="*/ 224 h 457"/>
                <a:gd name="T56" fmla="*/ 74 w 233"/>
                <a:gd name="T57" fmla="*/ 246 h 457"/>
                <a:gd name="T58" fmla="*/ 40 w 233"/>
                <a:gd name="T59" fmla="*/ 262 h 457"/>
                <a:gd name="T60" fmla="*/ 40 w 233"/>
                <a:gd name="T61" fmla="*/ 330 h 457"/>
                <a:gd name="T62" fmla="*/ 40 w 233"/>
                <a:gd name="T63" fmla="*/ 381 h 457"/>
                <a:gd name="T64" fmla="*/ 24 w 233"/>
                <a:gd name="T65" fmla="*/ 438 h 457"/>
                <a:gd name="T66" fmla="*/ 12 w 233"/>
                <a:gd name="T67" fmla="*/ 520 h 457"/>
                <a:gd name="T68" fmla="*/ 24 w 233"/>
                <a:gd name="T69" fmla="*/ 678 h 457"/>
                <a:gd name="T70" fmla="*/ 45 w 233"/>
                <a:gd name="T71" fmla="*/ 711 h 457"/>
                <a:gd name="T72" fmla="*/ 87 w 233"/>
                <a:gd name="T73" fmla="*/ 764 h 457"/>
                <a:gd name="T74" fmla="*/ 163 w 233"/>
                <a:gd name="T75" fmla="*/ 791 h 457"/>
                <a:gd name="T76" fmla="*/ 260 w 233"/>
                <a:gd name="T77" fmla="*/ 791 h 457"/>
                <a:gd name="T78" fmla="*/ 311 w 233"/>
                <a:gd name="T79" fmla="*/ 783 h 457"/>
                <a:gd name="T80" fmla="*/ 357 w 233"/>
                <a:gd name="T81" fmla="*/ 779 h 457"/>
                <a:gd name="T82" fmla="*/ 392 w 233"/>
                <a:gd name="T83" fmla="*/ 744 h 457"/>
                <a:gd name="T84" fmla="*/ 491 w 233"/>
                <a:gd name="T85" fmla="*/ 678 h 457"/>
                <a:gd name="T86" fmla="*/ 546 w 233"/>
                <a:gd name="T87" fmla="*/ 621 h 457"/>
                <a:gd name="T88" fmla="*/ 537 w 233"/>
                <a:gd name="T89" fmla="*/ 583 h 457"/>
                <a:gd name="T90" fmla="*/ 357 w 233"/>
                <a:gd name="T91" fmla="*/ 249 h 457"/>
                <a:gd name="T92" fmla="*/ 311 w 233"/>
                <a:gd name="T93" fmla="*/ 268 h 457"/>
                <a:gd name="T94" fmla="*/ 260 w 233"/>
                <a:gd name="T95" fmla="*/ 299 h 457"/>
                <a:gd name="T96" fmla="*/ 231 w 233"/>
                <a:gd name="T97" fmla="*/ 306 h 457"/>
                <a:gd name="T98" fmla="*/ 136 w 233"/>
                <a:gd name="T99" fmla="*/ 306 h 457"/>
                <a:gd name="T100" fmla="*/ 159 w 233"/>
                <a:gd name="T101" fmla="*/ 252 h 457"/>
                <a:gd name="T102" fmla="*/ 177 w 233"/>
                <a:gd name="T103" fmla="*/ 211 h 457"/>
                <a:gd name="T104" fmla="*/ 225 w 233"/>
                <a:gd name="T105" fmla="*/ 154 h 457"/>
                <a:gd name="T106" fmla="*/ 254 w 233"/>
                <a:gd name="T107" fmla="*/ 120 h 457"/>
                <a:gd name="T108" fmla="*/ 266 w 233"/>
                <a:gd name="T109" fmla="*/ 104 h 457"/>
                <a:gd name="T110" fmla="*/ 283 w 233"/>
                <a:gd name="T111" fmla="*/ 104 h 457"/>
                <a:gd name="T112" fmla="*/ 339 w 233"/>
                <a:gd name="T113" fmla="*/ 78 h 457"/>
                <a:gd name="T114" fmla="*/ 366 w 233"/>
                <a:gd name="T115" fmla="*/ 70 h 457"/>
                <a:gd name="T116" fmla="*/ 435 w 233"/>
                <a:gd name="T117" fmla="*/ 107 h 457"/>
                <a:gd name="T118" fmla="*/ 429 w 233"/>
                <a:gd name="T119" fmla="*/ 161 h 457"/>
                <a:gd name="T120" fmla="*/ 390 w 233"/>
                <a:gd name="T121" fmla="*/ 220 h 4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3"/>
                <a:gd name="T184" fmla="*/ 0 h 457"/>
                <a:gd name="T185" fmla="*/ 233 w 233"/>
                <a:gd name="T186" fmla="*/ 457 h 45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3" h="457">
                  <a:moveTo>
                    <a:pt x="216" y="339"/>
                  </a:moveTo>
                  <a:lnTo>
                    <a:pt x="214" y="348"/>
                  </a:lnTo>
                  <a:lnTo>
                    <a:pt x="209" y="355"/>
                  </a:lnTo>
                  <a:lnTo>
                    <a:pt x="202" y="362"/>
                  </a:lnTo>
                  <a:lnTo>
                    <a:pt x="195" y="365"/>
                  </a:lnTo>
                  <a:lnTo>
                    <a:pt x="192" y="370"/>
                  </a:lnTo>
                  <a:lnTo>
                    <a:pt x="185" y="374"/>
                  </a:lnTo>
                  <a:lnTo>
                    <a:pt x="183" y="379"/>
                  </a:lnTo>
                  <a:lnTo>
                    <a:pt x="178" y="384"/>
                  </a:lnTo>
                  <a:lnTo>
                    <a:pt x="164" y="388"/>
                  </a:lnTo>
                  <a:lnTo>
                    <a:pt x="164" y="393"/>
                  </a:lnTo>
                  <a:lnTo>
                    <a:pt x="154" y="393"/>
                  </a:lnTo>
                  <a:lnTo>
                    <a:pt x="150" y="403"/>
                  </a:lnTo>
                  <a:lnTo>
                    <a:pt x="143" y="407"/>
                  </a:lnTo>
                  <a:lnTo>
                    <a:pt x="131" y="415"/>
                  </a:lnTo>
                  <a:lnTo>
                    <a:pt x="112" y="419"/>
                  </a:lnTo>
                  <a:lnTo>
                    <a:pt x="81" y="417"/>
                  </a:lnTo>
                  <a:lnTo>
                    <a:pt x="60" y="412"/>
                  </a:lnTo>
                  <a:lnTo>
                    <a:pt x="60" y="407"/>
                  </a:lnTo>
                  <a:lnTo>
                    <a:pt x="48" y="403"/>
                  </a:lnTo>
                  <a:lnTo>
                    <a:pt x="38" y="396"/>
                  </a:lnTo>
                  <a:lnTo>
                    <a:pt x="31" y="386"/>
                  </a:lnTo>
                  <a:lnTo>
                    <a:pt x="31" y="381"/>
                  </a:lnTo>
                  <a:lnTo>
                    <a:pt x="26" y="377"/>
                  </a:lnTo>
                  <a:lnTo>
                    <a:pt x="24" y="365"/>
                  </a:lnTo>
                  <a:lnTo>
                    <a:pt x="22" y="353"/>
                  </a:lnTo>
                  <a:lnTo>
                    <a:pt x="22" y="348"/>
                  </a:lnTo>
                  <a:lnTo>
                    <a:pt x="24" y="336"/>
                  </a:lnTo>
                  <a:lnTo>
                    <a:pt x="22" y="325"/>
                  </a:lnTo>
                  <a:lnTo>
                    <a:pt x="26" y="320"/>
                  </a:lnTo>
                  <a:lnTo>
                    <a:pt x="22" y="289"/>
                  </a:lnTo>
                  <a:lnTo>
                    <a:pt x="26" y="284"/>
                  </a:lnTo>
                  <a:lnTo>
                    <a:pt x="29" y="277"/>
                  </a:lnTo>
                  <a:lnTo>
                    <a:pt x="31" y="263"/>
                  </a:lnTo>
                  <a:lnTo>
                    <a:pt x="36" y="253"/>
                  </a:lnTo>
                  <a:lnTo>
                    <a:pt x="38" y="237"/>
                  </a:lnTo>
                  <a:lnTo>
                    <a:pt x="48" y="220"/>
                  </a:lnTo>
                  <a:lnTo>
                    <a:pt x="60" y="223"/>
                  </a:lnTo>
                  <a:lnTo>
                    <a:pt x="67" y="225"/>
                  </a:lnTo>
                  <a:lnTo>
                    <a:pt x="71" y="230"/>
                  </a:lnTo>
                  <a:lnTo>
                    <a:pt x="88" y="220"/>
                  </a:lnTo>
                  <a:lnTo>
                    <a:pt x="97" y="220"/>
                  </a:lnTo>
                  <a:lnTo>
                    <a:pt x="116" y="208"/>
                  </a:lnTo>
                  <a:lnTo>
                    <a:pt x="124" y="208"/>
                  </a:lnTo>
                  <a:lnTo>
                    <a:pt x="126" y="208"/>
                  </a:lnTo>
                  <a:lnTo>
                    <a:pt x="128" y="204"/>
                  </a:lnTo>
                  <a:lnTo>
                    <a:pt x="150" y="189"/>
                  </a:lnTo>
                  <a:lnTo>
                    <a:pt x="176" y="168"/>
                  </a:lnTo>
                  <a:lnTo>
                    <a:pt x="176" y="154"/>
                  </a:lnTo>
                  <a:lnTo>
                    <a:pt x="192" y="133"/>
                  </a:lnTo>
                  <a:lnTo>
                    <a:pt x="202" y="107"/>
                  </a:lnTo>
                  <a:lnTo>
                    <a:pt x="207" y="102"/>
                  </a:lnTo>
                  <a:lnTo>
                    <a:pt x="204" y="76"/>
                  </a:lnTo>
                  <a:lnTo>
                    <a:pt x="207" y="66"/>
                  </a:lnTo>
                  <a:lnTo>
                    <a:pt x="202" y="45"/>
                  </a:lnTo>
                  <a:lnTo>
                    <a:pt x="197" y="38"/>
                  </a:lnTo>
                  <a:lnTo>
                    <a:pt x="192" y="31"/>
                  </a:lnTo>
                  <a:lnTo>
                    <a:pt x="195" y="31"/>
                  </a:lnTo>
                  <a:lnTo>
                    <a:pt x="190" y="21"/>
                  </a:lnTo>
                  <a:lnTo>
                    <a:pt x="188" y="21"/>
                  </a:lnTo>
                  <a:lnTo>
                    <a:pt x="178" y="16"/>
                  </a:lnTo>
                  <a:lnTo>
                    <a:pt x="171" y="7"/>
                  </a:lnTo>
                  <a:lnTo>
                    <a:pt x="166" y="7"/>
                  </a:lnTo>
                  <a:lnTo>
                    <a:pt x="164" y="2"/>
                  </a:lnTo>
                  <a:lnTo>
                    <a:pt x="154" y="5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33" y="5"/>
                  </a:lnTo>
                  <a:lnTo>
                    <a:pt x="128" y="12"/>
                  </a:lnTo>
                  <a:lnTo>
                    <a:pt x="128" y="14"/>
                  </a:lnTo>
                  <a:lnTo>
                    <a:pt x="121" y="14"/>
                  </a:lnTo>
                  <a:lnTo>
                    <a:pt x="109" y="28"/>
                  </a:lnTo>
                  <a:lnTo>
                    <a:pt x="97" y="33"/>
                  </a:lnTo>
                  <a:lnTo>
                    <a:pt x="93" y="43"/>
                  </a:lnTo>
                  <a:lnTo>
                    <a:pt x="90" y="47"/>
                  </a:lnTo>
                  <a:lnTo>
                    <a:pt x="86" y="50"/>
                  </a:lnTo>
                  <a:lnTo>
                    <a:pt x="81" y="59"/>
                  </a:lnTo>
                  <a:lnTo>
                    <a:pt x="79" y="59"/>
                  </a:lnTo>
                  <a:lnTo>
                    <a:pt x="76" y="69"/>
                  </a:lnTo>
                  <a:lnTo>
                    <a:pt x="69" y="76"/>
                  </a:lnTo>
                  <a:lnTo>
                    <a:pt x="60" y="97"/>
                  </a:lnTo>
                  <a:lnTo>
                    <a:pt x="52" y="118"/>
                  </a:lnTo>
                  <a:lnTo>
                    <a:pt x="48" y="123"/>
                  </a:lnTo>
                  <a:lnTo>
                    <a:pt x="45" y="128"/>
                  </a:lnTo>
                  <a:lnTo>
                    <a:pt x="45" y="135"/>
                  </a:lnTo>
                  <a:lnTo>
                    <a:pt x="36" y="137"/>
                  </a:lnTo>
                  <a:lnTo>
                    <a:pt x="31" y="140"/>
                  </a:lnTo>
                  <a:lnTo>
                    <a:pt x="24" y="137"/>
                  </a:lnTo>
                  <a:lnTo>
                    <a:pt x="19" y="130"/>
                  </a:lnTo>
                  <a:lnTo>
                    <a:pt x="17" y="149"/>
                  </a:lnTo>
                  <a:lnTo>
                    <a:pt x="22" y="178"/>
                  </a:lnTo>
                  <a:lnTo>
                    <a:pt x="19" y="182"/>
                  </a:lnTo>
                  <a:lnTo>
                    <a:pt x="17" y="189"/>
                  </a:lnTo>
                  <a:lnTo>
                    <a:pt x="24" y="199"/>
                  </a:lnTo>
                  <a:lnTo>
                    <a:pt x="17" y="206"/>
                  </a:lnTo>
                  <a:lnTo>
                    <a:pt x="17" y="218"/>
                  </a:lnTo>
                  <a:lnTo>
                    <a:pt x="19" y="227"/>
                  </a:lnTo>
                  <a:lnTo>
                    <a:pt x="14" y="242"/>
                  </a:lnTo>
                  <a:lnTo>
                    <a:pt x="10" y="251"/>
                  </a:lnTo>
                  <a:lnTo>
                    <a:pt x="10" y="263"/>
                  </a:lnTo>
                  <a:lnTo>
                    <a:pt x="5" y="279"/>
                  </a:lnTo>
                  <a:lnTo>
                    <a:pt x="5" y="298"/>
                  </a:lnTo>
                  <a:lnTo>
                    <a:pt x="3" y="315"/>
                  </a:lnTo>
                  <a:lnTo>
                    <a:pt x="0" y="346"/>
                  </a:lnTo>
                  <a:lnTo>
                    <a:pt x="10" y="388"/>
                  </a:lnTo>
                  <a:lnTo>
                    <a:pt x="10" y="396"/>
                  </a:lnTo>
                  <a:lnTo>
                    <a:pt x="17" y="403"/>
                  </a:lnTo>
                  <a:lnTo>
                    <a:pt x="19" y="407"/>
                  </a:lnTo>
                  <a:lnTo>
                    <a:pt x="22" y="417"/>
                  </a:lnTo>
                  <a:lnTo>
                    <a:pt x="36" y="424"/>
                  </a:lnTo>
                  <a:lnTo>
                    <a:pt x="36" y="436"/>
                  </a:lnTo>
                  <a:lnTo>
                    <a:pt x="48" y="445"/>
                  </a:lnTo>
                  <a:lnTo>
                    <a:pt x="64" y="450"/>
                  </a:lnTo>
                  <a:lnTo>
                    <a:pt x="69" y="452"/>
                  </a:lnTo>
                  <a:lnTo>
                    <a:pt x="81" y="452"/>
                  </a:lnTo>
                  <a:lnTo>
                    <a:pt x="95" y="457"/>
                  </a:lnTo>
                  <a:lnTo>
                    <a:pt x="109" y="452"/>
                  </a:lnTo>
                  <a:lnTo>
                    <a:pt x="114" y="457"/>
                  </a:lnTo>
                  <a:lnTo>
                    <a:pt x="121" y="450"/>
                  </a:lnTo>
                  <a:lnTo>
                    <a:pt x="131" y="448"/>
                  </a:lnTo>
                  <a:lnTo>
                    <a:pt x="135" y="450"/>
                  </a:lnTo>
                  <a:lnTo>
                    <a:pt x="138" y="445"/>
                  </a:lnTo>
                  <a:lnTo>
                    <a:pt x="150" y="445"/>
                  </a:lnTo>
                  <a:lnTo>
                    <a:pt x="157" y="436"/>
                  </a:lnTo>
                  <a:lnTo>
                    <a:pt x="164" y="436"/>
                  </a:lnTo>
                  <a:lnTo>
                    <a:pt x="166" y="426"/>
                  </a:lnTo>
                  <a:lnTo>
                    <a:pt x="190" y="410"/>
                  </a:lnTo>
                  <a:lnTo>
                    <a:pt x="200" y="407"/>
                  </a:lnTo>
                  <a:lnTo>
                    <a:pt x="207" y="388"/>
                  </a:lnTo>
                  <a:lnTo>
                    <a:pt x="214" y="388"/>
                  </a:lnTo>
                  <a:lnTo>
                    <a:pt x="226" y="365"/>
                  </a:lnTo>
                  <a:lnTo>
                    <a:pt x="230" y="355"/>
                  </a:lnTo>
                  <a:lnTo>
                    <a:pt x="233" y="348"/>
                  </a:lnTo>
                  <a:lnTo>
                    <a:pt x="230" y="343"/>
                  </a:lnTo>
                  <a:lnTo>
                    <a:pt x="226" y="334"/>
                  </a:lnTo>
                  <a:lnTo>
                    <a:pt x="216" y="339"/>
                  </a:lnTo>
                  <a:close/>
                  <a:moveTo>
                    <a:pt x="159" y="133"/>
                  </a:moveTo>
                  <a:lnTo>
                    <a:pt x="150" y="142"/>
                  </a:lnTo>
                  <a:lnTo>
                    <a:pt x="140" y="144"/>
                  </a:lnTo>
                  <a:lnTo>
                    <a:pt x="135" y="154"/>
                  </a:lnTo>
                  <a:lnTo>
                    <a:pt x="131" y="154"/>
                  </a:lnTo>
                  <a:lnTo>
                    <a:pt x="124" y="163"/>
                  </a:lnTo>
                  <a:lnTo>
                    <a:pt x="114" y="166"/>
                  </a:lnTo>
                  <a:lnTo>
                    <a:pt x="109" y="171"/>
                  </a:lnTo>
                  <a:lnTo>
                    <a:pt x="107" y="171"/>
                  </a:lnTo>
                  <a:lnTo>
                    <a:pt x="100" y="171"/>
                  </a:lnTo>
                  <a:lnTo>
                    <a:pt x="97" y="175"/>
                  </a:lnTo>
                  <a:lnTo>
                    <a:pt x="74" y="187"/>
                  </a:lnTo>
                  <a:lnTo>
                    <a:pt x="60" y="182"/>
                  </a:lnTo>
                  <a:lnTo>
                    <a:pt x="57" y="175"/>
                  </a:lnTo>
                  <a:lnTo>
                    <a:pt x="50" y="171"/>
                  </a:lnTo>
                  <a:lnTo>
                    <a:pt x="60" y="156"/>
                  </a:lnTo>
                  <a:lnTo>
                    <a:pt x="67" y="144"/>
                  </a:lnTo>
                  <a:lnTo>
                    <a:pt x="71" y="135"/>
                  </a:lnTo>
                  <a:lnTo>
                    <a:pt x="74" y="128"/>
                  </a:lnTo>
                  <a:lnTo>
                    <a:pt x="74" y="121"/>
                  </a:lnTo>
                  <a:lnTo>
                    <a:pt x="76" y="118"/>
                  </a:lnTo>
                  <a:lnTo>
                    <a:pt x="83" y="111"/>
                  </a:lnTo>
                  <a:lnTo>
                    <a:pt x="95" y="88"/>
                  </a:lnTo>
                  <a:lnTo>
                    <a:pt x="100" y="80"/>
                  </a:lnTo>
                  <a:lnTo>
                    <a:pt x="105" y="71"/>
                  </a:lnTo>
                  <a:lnTo>
                    <a:pt x="107" y="69"/>
                  </a:lnTo>
                  <a:lnTo>
                    <a:pt x="107" y="64"/>
                  </a:lnTo>
                  <a:lnTo>
                    <a:pt x="109" y="62"/>
                  </a:lnTo>
                  <a:lnTo>
                    <a:pt x="112" y="59"/>
                  </a:lnTo>
                  <a:lnTo>
                    <a:pt x="112" y="57"/>
                  </a:lnTo>
                  <a:lnTo>
                    <a:pt x="114" y="57"/>
                  </a:lnTo>
                  <a:lnTo>
                    <a:pt x="119" y="59"/>
                  </a:lnTo>
                  <a:lnTo>
                    <a:pt x="121" y="52"/>
                  </a:lnTo>
                  <a:lnTo>
                    <a:pt x="133" y="47"/>
                  </a:lnTo>
                  <a:lnTo>
                    <a:pt x="143" y="45"/>
                  </a:lnTo>
                  <a:lnTo>
                    <a:pt x="145" y="40"/>
                  </a:lnTo>
                  <a:lnTo>
                    <a:pt x="150" y="38"/>
                  </a:lnTo>
                  <a:lnTo>
                    <a:pt x="154" y="40"/>
                  </a:lnTo>
                  <a:lnTo>
                    <a:pt x="164" y="38"/>
                  </a:lnTo>
                  <a:lnTo>
                    <a:pt x="181" y="45"/>
                  </a:lnTo>
                  <a:lnTo>
                    <a:pt x="183" y="62"/>
                  </a:lnTo>
                  <a:lnTo>
                    <a:pt x="185" y="71"/>
                  </a:lnTo>
                  <a:lnTo>
                    <a:pt x="185" y="83"/>
                  </a:lnTo>
                  <a:lnTo>
                    <a:pt x="181" y="92"/>
                  </a:lnTo>
                  <a:lnTo>
                    <a:pt x="173" y="107"/>
                  </a:lnTo>
                  <a:lnTo>
                    <a:pt x="171" y="116"/>
                  </a:lnTo>
                  <a:lnTo>
                    <a:pt x="164" y="125"/>
                  </a:lnTo>
                  <a:lnTo>
                    <a:pt x="159" y="128"/>
                  </a:lnTo>
                  <a:lnTo>
                    <a:pt x="159" y="133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  <p:sp>
          <p:nvSpPr>
            <p:cNvPr id="2064" name="Freeform 27"/>
            <p:cNvSpPr>
              <a:spLocks/>
            </p:cNvSpPr>
            <p:nvPr/>
          </p:nvSpPr>
          <p:spPr bwMode="auto">
            <a:xfrm rot="-246001">
              <a:off x="3572" y="2148"/>
              <a:ext cx="358" cy="459"/>
            </a:xfrm>
            <a:custGeom>
              <a:avLst/>
              <a:gdLst>
                <a:gd name="T0" fmla="*/ 691 w 302"/>
                <a:gd name="T1" fmla="*/ 590 h 410"/>
                <a:gd name="T2" fmla="*/ 672 w 302"/>
                <a:gd name="T3" fmla="*/ 636 h 410"/>
                <a:gd name="T4" fmla="*/ 621 w 302"/>
                <a:gd name="T5" fmla="*/ 662 h 410"/>
                <a:gd name="T6" fmla="*/ 539 w 302"/>
                <a:gd name="T7" fmla="*/ 692 h 410"/>
                <a:gd name="T8" fmla="*/ 496 w 302"/>
                <a:gd name="T9" fmla="*/ 695 h 410"/>
                <a:gd name="T10" fmla="*/ 440 w 302"/>
                <a:gd name="T11" fmla="*/ 709 h 410"/>
                <a:gd name="T12" fmla="*/ 384 w 302"/>
                <a:gd name="T13" fmla="*/ 712 h 410"/>
                <a:gd name="T14" fmla="*/ 343 w 302"/>
                <a:gd name="T15" fmla="*/ 712 h 410"/>
                <a:gd name="T16" fmla="*/ 279 w 302"/>
                <a:gd name="T17" fmla="*/ 721 h 410"/>
                <a:gd name="T18" fmla="*/ 235 w 302"/>
                <a:gd name="T19" fmla="*/ 712 h 410"/>
                <a:gd name="T20" fmla="*/ 167 w 302"/>
                <a:gd name="T21" fmla="*/ 704 h 410"/>
                <a:gd name="T22" fmla="*/ 97 w 302"/>
                <a:gd name="T23" fmla="*/ 701 h 410"/>
                <a:gd name="T24" fmla="*/ 55 w 302"/>
                <a:gd name="T25" fmla="*/ 692 h 410"/>
                <a:gd name="T26" fmla="*/ 0 w 302"/>
                <a:gd name="T27" fmla="*/ 654 h 410"/>
                <a:gd name="T28" fmla="*/ 33 w 302"/>
                <a:gd name="T29" fmla="*/ 608 h 410"/>
                <a:gd name="T30" fmla="*/ 62 w 302"/>
                <a:gd name="T31" fmla="*/ 602 h 410"/>
                <a:gd name="T32" fmla="*/ 89 w 302"/>
                <a:gd name="T33" fmla="*/ 608 h 410"/>
                <a:gd name="T34" fmla="*/ 106 w 302"/>
                <a:gd name="T35" fmla="*/ 633 h 410"/>
                <a:gd name="T36" fmla="*/ 173 w 302"/>
                <a:gd name="T37" fmla="*/ 674 h 410"/>
                <a:gd name="T38" fmla="*/ 505 w 302"/>
                <a:gd name="T39" fmla="*/ 643 h 410"/>
                <a:gd name="T40" fmla="*/ 539 w 302"/>
                <a:gd name="T41" fmla="*/ 622 h 410"/>
                <a:gd name="T42" fmla="*/ 621 w 302"/>
                <a:gd name="T43" fmla="*/ 602 h 410"/>
                <a:gd name="T44" fmla="*/ 639 w 302"/>
                <a:gd name="T45" fmla="*/ 578 h 410"/>
                <a:gd name="T46" fmla="*/ 609 w 302"/>
                <a:gd name="T47" fmla="*/ 542 h 410"/>
                <a:gd name="T48" fmla="*/ 590 w 302"/>
                <a:gd name="T49" fmla="*/ 521 h 410"/>
                <a:gd name="T50" fmla="*/ 556 w 302"/>
                <a:gd name="T51" fmla="*/ 509 h 410"/>
                <a:gd name="T52" fmla="*/ 518 w 302"/>
                <a:gd name="T53" fmla="*/ 490 h 410"/>
                <a:gd name="T54" fmla="*/ 461 w 302"/>
                <a:gd name="T55" fmla="*/ 484 h 410"/>
                <a:gd name="T56" fmla="*/ 395 w 302"/>
                <a:gd name="T57" fmla="*/ 458 h 410"/>
                <a:gd name="T58" fmla="*/ 363 w 302"/>
                <a:gd name="T59" fmla="*/ 458 h 410"/>
                <a:gd name="T60" fmla="*/ 263 w 302"/>
                <a:gd name="T61" fmla="*/ 409 h 410"/>
                <a:gd name="T62" fmla="*/ 145 w 302"/>
                <a:gd name="T63" fmla="*/ 364 h 410"/>
                <a:gd name="T64" fmla="*/ 97 w 302"/>
                <a:gd name="T65" fmla="*/ 212 h 410"/>
                <a:gd name="T66" fmla="*/ 116 w 302"/>
                <a:gd name="T67" fmla="*/ 149 h 410"/>
                <a:gd name="T68" fmla="*/ 167 w 302"/>
                <a:gd name="T69" fmla="*/ 116 h 410"/>
                <a:gd name="T70" fmla="*/ 230 w 302"/>
                <a:gd name="T71" fmla="*/ 62 h 410"/>
                <a:gd name="T72" fmla="*/ 452 w 302"/>
                <a:gd name="T73" fmla="*/ 0 h 410"/>
                <a:gd name="T74" fmla="*/ 545 w 302"/>
                <a:gd name="T75" fmla="*/ 12 h 410"/>
                <a:gd name="T76" fmla="*/ 594 w 302"/>
                <a:gd name="T77" fmla="*/ 49 h 410"/>
                <a:gd name="T78" fmla="*/ 577 w 302"/>
                <a:gd name="T79" fmla="*/ 104 h 410"/>
                <a:gd name="T80" fmla="*/ 556 w 302"/>
                <a:gd name="T81" fmla="*/ 94 h 410"/>
                <a:gd name="T82" fmla="*/ 491 w 302"/>
                <a:gd name="T83" fmla="*/ 71 h 410"/>
                <a:gd name="T84" fmla="*/ 440 w 302"/>
                <a:gd name="T85" fmla="*/ 55 h 410"/>
                <a:gd name="T86" fmla="*/ 389 w 302"/>
                <a:gd name="T87" fmla="*/ 75 h 410"/>
                <a:gd name="T88" fmla="*/ 318 w 302"/>
                <a:gd name="T89" fmla="*/ 104 h 410"/>
                <a:gd name="T90" fmla="*/ 263 w 302"/>
                <a:gd name="T91" fmla="*/ 116 h 410"/>
                <a:gd name="T92" fmla="*/ 223 w 302"/>
                <a:gd name="T93" fmla="*/ 137 h 410"/>
                <a:gd name="T94" fmla="*/ 156 w 302"/>
                <a:gd name="T95" fmla="*/ 191 h 410"/>
                <a:gd name="T96" fmla="*/ 141 w 302"/>
                <a:gd name="T97" fmla="*/ 271 h 410"/>
                <a:gd name="T98" fmla="*/ 173 w 302"/>
                <a:gd name="T99" fmla="*/ 319 h 410"/>
                <a:gd name="T100" fmla="*/ 235 w 302"/>
                <a:gd name="T101" fmla="*/ 354 h 410"/>
                <a:gd name="T102" fmla="*/ 324 w 302"/>
                <a:gd name="T103" fmla="*/ 392 h 410"/>
                <a:gd name="T104" fmla="*/ 461 w 302"/>
                <a:gd name="T105" fmla="*/ 430 h 410"/>
                <a:gd name="T106" fmla="*/ 501 w 302"/>
                <a:gd name="T107" fmla="*/ 438 h 410"/>
                <a:gd name="T108" fmla="*/ 563 w 302"/>
                <a:gd name="T109" fmla="*/ 466 h 410"/>
                <a:gd name="T110" fmla="*/ 646 w 302"/>
                <a:gd name="T111" fmla="*/ 490 h 410"/>
                <a:gd name="T112" fmla="*/ 667 w 302"/>
                <a:gd name="T113" fmla="*/ 525 h 410"/>
                <a:gd name="T114" fmla="*/ 691 w 302"/>
                <a:gd name="T115" fmla="*/ 550 h 4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2"/>
                <a:gd name="T175" fmla="*/ 0 h 410"/>
                <a:gd name="T176" fmla="*/ 302 w 302"/>
                <a:gd name="T177" fmla="*/ 410 h 4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2" h="410">
                  <a:moveTo>
                    <a:pt x="302" y="327"/>
                  </a:moveTo>
                  <a:lnTo>
                    <a:pt x="297" y="334"/>
                  </a:lnTo>
                  <a:lnTo>
                    <a:pt x="295" y="336"/>
                  </a:lnTo>
                  <a:lnTo>
                    <a:pt x="295" y="343"/>
                  </a:lnTo>
                  <a:lnTo>
                    <a:pt x="290" y="351"/>
                  </a:lnTo>
                  <a:lnTo>
                    <a:pt x="287" y="362"/>
                  </a:lnTo>
                  <a:lnTo>
                    <a:pt x="276" y="369"/>
                  </a:lnTo>
                  <a:lnTo>
                    <a:pt x="276" y="377"/>
                  </a:lnTo>
                  <a:lnTo>
                    <a:pt x="266" y="377"/>
                  </a:lnTo>
                  <a:lnTo>
                    <a:pt x="254" y="388"/>
                  </a:lnTo>
                  <a:lnTo>
                    <a:pt x="240" y="388"/>
                  </a:lnTo>
                  <a:lnTo>
                    <a:pt x="230" y="393"/>
                  </a:lnTo>
                  <a:lnTo>
                    <a:pt x="228" y="396"/>
                  </a:lnTo>
                  <a:lnTo>
                    <a:pt x="223" y="400"/>
                  </a:lnTo>
                  <a:lnTo>
                    <a:pt x="212" y="396"/>
                  </a:lnTo>
                  <a:lnTo>
                    <a:pt x="202" y="400"/>
                  </a:lnTo>
                  <a:lnTo>
                    <a:pt x="202" y="405"/>
                  </a:lnTo>
                  <a:lnTo>
                    <a:pt x="188" y="403"/>
                  </a:lnTo>
                  <a:lnTo>
                    <a:pt x="176" y="405"/>
                  </a:lnTo>
                  <a:lnTo>
                    <a:pt x="164" y="403"/>
                  </a:lnTo>
                  <a:lnTo>
                    <a:pt x="164" y="405"/>
                  </a:lnTo>
                  <a:lnTo>
                    <a:pt x="159" y="403"/>
                  </a:lnTo>
                  <a:lnTo>
                    <a:pt x="152" y="405"/>
                  </a:lnTo>
                  <a:lnTo>
                    <a:pt x="147" y="405"/>
                  </a:lnTo>
                  <a:lnTo>
                    <a:pt x="136" y="407"/>
                  </a:lnTo>
                  <a:lnTo>
                    <a:pt x="126" y="405"/>
                  </a:lnTo>
                  <a:lnTo>
                    <a:pt x="119" y="410"/>
                  </a:lnTo>
                  <a:lnTo>
                    <a:pt x="117" y="405"/>
                  </a:lnTo>
                  <a:lnTo>
                    <a:pt x="112" y="410"/>
                  </a:lnTo>
                  <a:lnTo>
                    <a:pt x="100" y="405"/>
                  </a:lnTo>
                  <a:lnTo>
                    <a:pt x="93" y="403"/>
                  </a:lnTo>
                  <a:lnTo>
                    <a:pt x="86" y="405"/>
                  </a:lnTo>
                  <a:lnTo>
                    <a:pt x="71" y="400"/>
                  </a:lnTo>
                  <a:lnTo>
                    <a:pt x="55" y="400"/>
                  </a:lnTo>
                  <a:lnTo>
                    <a:pt x="41" y="400"/>
                  </a:lnTo>
                  <a:lnTo>
                    <a:pt x="41" y="398"/>
                  </a:lnTo>
                  <a:lnTo>
                    <a:pt x="33" y="403"/>
                  </a:lnTo>
                  <a:lnTo>
                    <a:pt x="26" y="400"/>
                  </a:lnTo>
                  <a:lnTo>
                    <a:pt x="24" y="393"/>
                  </a:lnTo>
                  <a:lnTo>
                    <a:pt x="12" y="391"/>
                  </a:lnTo>
                  <a:lnTo>
                    <a:pt x="5" y="384"/>
                  </a:lnTo>
                  <a:lnTo>
                    <a:pt x="0" y="372"/>
                  </a:lnTo>
                  <a:lnTo>
                    <a:pt x="0" y="355"/>
                  </a:lnTo>
                  <a:lnTo>
                    <a:pt x="17" y="351"/>
                  </a:lnTo>
                  <a:lnTo>
                    <a:pt x="14" y="346"/>
                  </a:lnTo>
                  <a:lnTo>
                    <a:pt x="19" y="339"/>
                  </a:lnTo>
                  <a:lnTo>
                    <a:pt x="22" y="343"/>
                  </a:lnTo>
                  <a:lnTo>
                    <a:pt x="26" y="343"/>
                  </a:lnTo>
                  <a:lnTo>
                    <a:pt x="26" y="348"/>
                  </a:lnTo>
                  <a:lnTo>
                    <a:pt x="33" y="343"/>
                  </a:lnTo>
                  <a:lnTo>
                    <a:pt x="38" y="346"/>
                  </a:lnTo>
                  <a:lnTo>
                    <a:pt x="41" y="351"/>
                  </a:lnTo>
                  <a:lnTo>
                    <a:pt x="38" y="358"/>
                  </a:lnTo>
                  <a:lnTo>
                    <a:pt x="45" y="360"/>
                  </a:lnTo>
                  <a:lnTo>
                    <a:pt x="45" y="374"/>
                  </a:lnTo>
                  <a:lnTo>
                    <a:pt x="67" y="377"/>
                  </a:lnTo>
                  <a:lnTo>
                    <a:pt x="74" y="384"/>
                  </a:lnTo>
                  <a:lnTo>
                    <a:pt x="76" y="381"/>
                  </a:lnTo>
                  <a:lnTo>
                    <a:pt x="181" y="374"/>
                  </a:lnTo>
                  <a:lnTo>
                    <a:pt x="216" y="365"/>
                  </a:lnTo>
                  <a:lnTo>
                    <a:pt x="219" y="362"/>
                  </a:lnTo>
                  <a:lnTo>
                    <a:pt x="228" y="360"/>
                  </a:lnTo>
                  <a:lnTo>
                    <a:pt x="230" y="355"/>
                  </a:lnTo>
                  <a:lnTo>
                    <a:pt x="247" y="351"/>
                  </a:lnTo>
                  <a:lnTo>
                    <a:pt x="264" y="341"/>
                  </a:lnTo>
                  <a:lnTo>
                    <a:pt x="266" y="343"/>
                  </a:lnTo>
                  <a:lnTo>
                    <a:pt x="266" y="339"/>
                  </a:lnTo>
                  <a:lnTo>
                    <a:pt x="273" y="334"/>
                  </a:lnTo>
                  <a:lnTo>
                    <a:pt x="273" y="329"/>
                  </a:lnTo>
                  <a:lnTo>
                    <a:pt x="268" y="324"/>
                  </a:lnTo>
                  <a:lnTo>
                    <a:pt x="271" y="317"/>
                  </a:lnTo>
                  <a:lnTo>
                    <a:pt x="261" y="308"/>
                  </a:lnTo>
                  <a:lnTo>
                    <a:pt x="261" y="301"/>
                  </a:lnTo>
                  <a:lnTo>
                    <a:pt x="254" y="298"/>
                  </a:lnTo>
                  <a:lnTo>
                    <a:pt x="252" y="296"/>
                  </a:lnTo>
                  <a:lnTo>
                    <a:pt x="249" y="298"/>
                  </a:lnTo>
                  <a:lnTo>
                    <a:pt x="240" y="289"/>
                  </a:lnTo>
                  <a:lnTo>
                    <a:pt x="238" y="289"/>
                  </a:lnTo>
                  <a:lnTo>
                    <a:pt x="233" y="284"/>
                  </a:lnTo>
                  <a:lnTo>
                    <a:pt x="226" y="284"/>
                  </a:lnTo>
                  <a:lnTo>
                    <a:pt x="221" y="279"/>
                  </a:lnTo>
                  <a:lnTo>
                    <a:pt x="216" y="277"/>
                  </a:lnTo>
                  <a:lnTo>
                    <a:pt x="212" y="277"/>
                  </a:lnTo>
                  <a:lnTo>
                    <a:pt x="197" y="275"/>
                  </a:lnTo>
                  <a:lnTo>
                    <a:pt x="188" y="268"/>
                  </a:lnTo>
                  <a:lnTo>
                    <a:pt x="178" y="268"/>
                  </a:lnTo>
                  <a:lnTo>
                    <a:pt x="169" y="260"/>
                  </a:lnTo>
                  <a:lnTo>
                    <a:pt x="164" y="265"/>
                  </a:lnTo>
                  <a:lnTo>
                    <a:pt x="162" y="260"/>
                  </a:lnTo>
                  <a:lnTo>
                    <a:pt x="155" y="260"/>
                  </a:lnTo>
                  <a:lnTo>
                    <a:pt x="145" y="251"/>
                  </a:lnTo>
                  <a:lnTo>
                    <a:pt x="121" y="239"/>
                  </a:lnTo>
                  <a:lnTo>
                    <a:pt x="112" y="232"/>
                  </a:lnTo>
                  <a:lnTo>
                    <a:pt x="86" y="225"/>
                  </a:lnTo>
                  <a:lnTo>
                    <a:pt x="83" y="223"/>
                  </a:lnTo>
                  <a:lnTo>
                    <a:pt x="62" y="206"/>
                  </a:lnTo>
                  <a:lnTo>
                    <a:pt x="50" y="175"/>
                  </a:lnTo>
                  <a:lnTo>
                    <a:pt x="43" y="161"/>
                  </a:lnTo>
                  <a:lnTo>
                    <a:pt x="41" y="121"/>
                  </a:lnTo>
                  <a:lnTo>
                    <a:pt x="43" y="116"/>
                  </a:lnTo>
                  <a:lnTo>
                    <a:pt x="43" y="99"/>
                  </a:lnTo>
                  <a:lnTo>
                    <a:pt x="50" y="85"/>
                  </a:lnTo>
                  <a:lnTo>
                    <a:pt x="62" y="76"/>
                  </a:lnTo>
                  <a:lnTo>
                    <a:pt x="67" y="66"/>
                  </a:lnTo>
                  <a:lnTo>
                    <a:pt x="71" y="66"/>
                  </a:lnTo>
                  <a:lnTo>
                    <a:pt x="76" y="57"/>
                  </a:lnTo>
                  <a:lnTo>
                    <a:pt x="86" y="45"/>
                  </a:lnTo>
                  <a:lnTo>
                    <a:pt x="98" y="35"/>
                  </a:lnTo>
                  <a:lnTo>
                    <a:pt x="145" y="12"/>
                  </a:lnTo>
                  <a:lnTo>
                    <a:pt x="169" y="7"/>
                  </a:lnTo>
                  <a:lnTo>
                    <a:pt x="193" y="0"/>
                  </a:lnTo>
                  <a:lnTo>
                    <a:pt x="228" y="2"/>
                  </a:lnTo>
                  <a:lnTo>
                    <a:pt x="230" y="7"/>
                  </a:lnTo>
                  <a:lnTo>
                    <a:pt x="233" y="7"/>
                  </a:lnTo>
                  <a:lnTo>
                    <a:pt x="242" y="12"/>
                  </a:lnTo>
                  <a:lnTo>
                    <a:pt x="242" y="21"/>
                  </a:lnTo>
                  <a:lnTo>
                    <a:pt x="254" y="28"/>
                  </a:lnTo>
                  <a:lnTo>
                    <a:pt x="249" y="45"/>
                  </a:lnTo>
                  <a:lnTo>
                    <a:pt x="249" y="52"/>
                  </a:lnTo>
                  <a:lnTo>
                    <a:pt x="247" y="59"/>
                  </a:lnTo>
                  <a:lnTo>
                    <a:pt x="242" y="59"/>
                  </a:lnTo>
                  <a:lnTo>
                    <a:pt x="240" y="59"/>
                  </a:lnTo>
                  <a:lnTo>
                    <a:pt x="238" y="54"/>
                  </a:lnTo>
                  <a:lnTo>
                    <a:pt x="233" y="50"/>
                  </a:lnTo>
                  <a:lnTo>
                    <a:pt x="230" y="40"/>
                  </a:lnTo>
                  <a:lnTo>
                    <a:pt x="209" y="40"/>
                  </a:lnTo>
                  <a:lnTo>
                    <a:pt x="202" y="40"/>
                  </a:lnTo>
                  <a:lnTo>
                    <a:pt x="193" y="33"/>
                  </a:lnTo>
                  <a:lnTo>
                    <a:pt x="188" y="31"/>
                  </a:lnTo>
                  <a:lnTo>
                    <a:pt x="185" y="33"/>
                  </a:lnTo>
                  <a:lnTo>
                    <a:pt x="178" y="40"/>
                  </a:lnTo>
                  <a:lnTo>
                    <a:pt x="166" y="43"/>
                  </a:lnTo>
                  <a:lnTo>
                    <a:pt x="157" y="47"/>
                  </a:lnTo>
                  <a:lnTo>
                    <a:pt x="143" y="52"/>
                  </a:lnTo>
                  <a:lnTo>
                    <a:pt x="136" y="59"/>
                  </a:lnTo>
                  <a:lnTo>
                    <a:pt x="126" y="59"/>
                  </a:lnTo>
                  <a:lnTo>
                    <a:pt x="119" y="64"/>
                  </a:lnTo>
                  <a:lnTo>
                    <a:pt x="112" y="66"/>
                  </a:lnTo>
                  <a:lnTo>
                    <a:pt x="102" y="71"/>
                  </a:lnTo>
                  <a:lnTo>
                    <a:pt x="100" y="76"/>
                  </a:lnTo>
                  <a:lnTo>
                    <a:pt x="95" y="78"/>
                  </a:lnTo>
                  <a:lnTo>
                    <a:pt x="83" y="90"/>
                  </a:lnTo>
                  <a:lnTo>
                    <a:pt x="76" y="102"/>
                  </a:lnTo>
                  <a:lnTo>
                    <a:pt x="67" y="109"/>
                  </a:lnTo>
                  <a:lnTo>
                    <a:pt x="64" y="114"/>
                  </a:lnTo>
                  <a:lnTo>
                    <a:pt x="57" y="152"/>
                  </a:lnTo>
                  <a:lnTo>
                    <a:pt x="60" y="154"/>
                  </a:lnTo>
                  <a:lnTo>
                    <a:pt x="60" y="156"/>
                  </a:lnTo>
                  <a:lnTo>
                    <a:pt x="62" y="170"/>
                  </a:lnTo>
                  <a:lnTo>
                    <a:pt x="74" y="182"/>
                  </a:lnTo>
                  <a:lnTo>
                    <a:pt x="74" y="187"/>
                  </a:lnTo>
                  <a:lnTo>
                    <a:pt x="95" y="201"/>
                  </a:lnTo>
                  <a:lnTo>
                    <a:pt x="100" y="201"/>
                  </a:lnTo>
                  <a:lnTo>
                    <a:pt x="112" y="213"/>
                  </a:lnTo>
                  <a:lnTo>
                    <a:pt x="128" y="213"/>
                  </a:lnTo>
                  <a:lnTo>
                    <a:pt x="138" y="223"/>
                  </a:lnTo>
                  <a:lnTo>
                    <a:pt x="157" y="225"/>
                  </a:lnTo>
                  <a:lnTo>
                    <a:pt x="164" y="232"/>
                  </a:lnTo>
                  <a:lnTo>
                    <a:pt x="197" y="244"/>
                  </a:lnTo>
                  <a:lnTo>
                    <a:pt x="200" y="246"/>
                  </a:lnTo>
                  <a:lnTo>
                    <a:pt x="204" y="249"/>
                  </a:lnTo>
                  <a:lnTo>
                    <a:pt x="214" y="249"/>
                  </a:lnTo>
                  <a:lnTo>
                    <a:pt x="223" y="253"/>
                  </a:lnTo>
                  <a:lnTo>
                    <a:pt x="238" y="260"/>
                  </a:lnTo>
                  <a:lnTo>
                    <a:pt x="240" y="265"/>
                  </a:lnTo>
                  <a:lnTo>
                    <a:pt x="247" y="270"/>
                  </a:lnTo>
                  <a:lnTo>
                    <a:pt x="261" y="270"/>
                  </a:lnTo>
                  <a:lnTo>
                    <a:pt x="276" y="279"/>
                  </a:lnTo>
                  <a:lnTo>
                    <a:pt x="280" y="289"/>
                  </a:lnTo>
                  <a:lnTo>
                    <a:pt x="287" y="296"/>
                  </a:lnTo>
                  <a:lnTo>
                    <a:pt x="285" y="298"/>
                  </a:lnTo>
                  <a:lnTo>
                    <a:pt x="290" y="303"/>
                  </a:lnTo>
                  <a:lnTo>
                    <a:pt x="297" y="306"/>
                  </a:lnTo>
                  <a:lnTo>
                    <a:pt x="295" y="313"/>
                  </a:lnTo>
                  <a:lnTo>
                    <a:pt x="299" y="320"/>
                  </a:lnTo>
                  <a:lnTo>
                    <a:pt x="302" y="327"/>
                  </a:lnTo>
                  <a:close/>
                </a:path>
              </a:pathLst>
            </a:custGeom>
            <a:solidFill>
              <a:srgbClr val="0000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s-ES">
                <a:solidFill>
                  <a:srgbClr val="FFFFFF"/>
                </a:solidFill>
                <a:latin typeface="Bradley Hand ITC" pitchFamily="66" charset="0"/>
              </a:endParaRPr>
            </a:p>
          </p:txBody>
        </p:sp>
      </p:grpSp>
      <p:sp>
        <p:nvSpPr>
          <p:cNvPr id="2085" name="Freeform 37"/>
          <p:cNvSpPr>
            <a:spLocks/>
          </p:cNvSpPr>
          <p:nvPr/>
        </p:nvSpPr>
        <p:spPr bwMode="auto">
          <a:xfrm rot="4016150">
            <a:off x="5283994" y="3434556"/>
            <a:ext cx="720725" cy="3421063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058" name="24 Imagen" descr="Chore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571500"/>
            <a:ext cx="3078163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2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565" y="571500"/>
            <a:ext cx="1283620" cy="1297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155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1513" y="620713"/>
            <a:ext cx="587057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5" name="AutoShape 38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1/13</a:t>
            </a:r>
          </a:p>
        </p:txBody>
      </p:sp>
      <p:pic>
        <p:nvPicPr>
          <p:cNvPr id="3076" name="Picture 39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0" name="AutoShape 44"/>
          <p:cNvSpPr>
            <a:spLocks noChangeArrowheads="1"/>
          </p:cNvSpPr>
          <p:nvPr/>
        </p:nvSpPr>
        <p:spPr bwMode="auto">
          <a:xfrm>
            <a:off x="1116013" y="5589588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wash the dishes</a:t>
            </a:r>
          </a:p>
        </p:txBody>
      </p:sp>
      <p:sp>
        <p:nvSpPr>
          <p:cNvPr id="3078" name="Text Box 46"/>
          <p:cNvSpPr txBox="1">
            <a:spLocks noChangeArrowheads="1"/>
          </p:cNvSpPr>
          <p:nvPr/>
        </p:nvSpPr>
        <p:spPr bwMode="auto">
          <a:xfrm>
            <a:off x="287338" y="325438"/>
            <a:ext cx="262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3079" name="Picture 48" descr="Sali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75" y="5661025"/>
            <a:ext cx="752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555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ash_d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  <p:bldLst>
      <p:bldP spid="41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1000" y="908050"/>
            <a:ext cx="5513388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9" name="AutoShape 11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2/13</a:t>
            </a:r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1187450" y="5589588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sweep the floor</a:t>
            </a:r>
          </a:p>
        </p:txBody>
      </p:sp>
      <p:sp>
        <p:nvSpPr>
          <p:cNvPr id="4101" name="Text Box 16"/>
          <p:cNvSpPr txBox="1">
            <a:spLocks noChangeArrowheads="1"/>
          </p:cNvSpPr>
          <p:nvPr/>
        </p:nvSpPr>
        <p:spPr bwMode="auto">
          <a:xfrm>
            <a:off x="287338" y="325438"/>
            <a:ext cx="262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4102" name="Picture 17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0038" y="5516563"/>
            <a:ext cx="7889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8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6038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weep_flo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51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40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3/13</a:t>
            </a:r>
          </a:p>
        </p:txBody>
      </p:sp>
      <p:sp>
        <p:nvSpPr>
          <p:cNvPr id="6387" name="AutoShape 243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mop the floor</a:t>
            </a:r>
          </a:p>
        </p:txBody>
      </p:sp>
      <p:sp>
        <p:nvSpPr>
          <p:cNvPr id="5124" name="Text Box 244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5125" name="Picture 245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0038" y="5516563"/>
            <a:ext cx="7889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46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3 Grupo"/>
          <p:cNvGrpSpPr>
            <a:grpSpLocks/>
          </p:cNvGrpSpPr>
          <p:nvPr/>
        </p:nvGrpSpPr>
        <p:grpSpPr bwMode="auto">
          <a:xfrm>
            <a:off x="1430338" y="981075"/>
            <a:ext cx="6670675" cy="4343401"/>
            <a:chOff x="1431071" y="1124745"/>
            <a:chExt cx="6669942" cy="4344194"/>
          </a:xfrm>
        </p:grpSpPr>
        <p:pic>
          <p:nvPicPr>
            <p:cNvPr id="512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4797426"/>
              <a:ext cx="3457575" cy="6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5129" name="2 Imagen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1071" y="1124745"/>
              <a:ext cx="5366753" cy="4320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91265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op_flo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3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>
            <a:grpSpLocks/>
          </p:cNvGrpSpPr>
          <p:nvPr/>
        </p:nvGrpSpPr>
        <p:grpSpPr bwMode="auto">
          <a:xfrm>
            <a:off x="1120775" y="912813"/>
            <a:ext cx="6691313" cy="4227512"/>
            <a:chOff x="928255" y="912064"/>
            <a:chExt cx="6691746" cy="4227972"/>
          </a:xfrm>
        </p:grpSpPr>
        <p:sp>
          <p:nvSpPr>
            <p:cNvPr id="2" name="1 Forma libre"/>
            <p:cNvSpPr/>
            <p:nvPr/>
          </p:nvSpPr>
          <p:spPr bwMode="auto">
            <a:xfrm>
              <a:off x="928255" y="3539662"/>
              <a:ext cx="6691746" cy="1600374"/>
            </a:xfrm>
            <a:custGeom>
              <a:avLst/>
              <a:gdLst>
                <a:gd name="connsiteX0" fmla="*/ 2189018 w 5749636"/>
                <a:gd name="connsiteY0" fmla="*/ 41563 h 2161309"/>
                <a:gd name="connsiteX1" fmla="*/ 0 w 5749636"/>
                <a:gd name="connsiteY1" fmla="*/ 1898072 h 2161309"/>
                <a:gd name="connsiteX2" fmla="*/ 5749636 w 5749636"/>
                <a:gd name="connsiteY2" fmla="*/ 2161309 h 2161309"/>
                <a:gd name="connsiteX3" fmla="*/ 5500254 w 5749636"/>
                <a:gd name="connsiteY3" fmla="*/ 0 h 2161309"/>
                <a:gd name="connsiteX4" fmla="*/ 2189018 w 5749636"/>
                <a:gd name="connsiteY4" fmla="*/ 41563 h 2161309"/>
                <a:gd name="connsiteX0" fmla="*/ 2189018 w 6691746"/>
                <a:gd name="connsiteY0" fmla="*/ 41563 h 1925781"/>
                <a:gd name="connsiteX1" fmla="*/ 0 w 6691746"/>
                <a:gd name="connsiteY1" fmla="*/ 1898072 h 1925781"/>
                <a:gd name="connsiteX2" fmla="*/ 6691746 w 6691746"/>
                <a:gd name="connsiteY2" fmla="*/ 1925781 h 1925781"/>
                <a:gd name="connsiteX3" fmla="*/ 5500254 w 6691746"/>
                <a:gd name="connsiteY3" fmla="*/ 0 h 1925781"/>
                <a:gd name="connsiteX4" fmla="*/ 2189018 w 6691746"/>
                <a:gd name="connsiteY4" fmla="*/ 41563 h 1925781"/>
                <a:gd name="connsiteX0" fmla="*/ 1828799 w 6691746"/>
                <a:gd name="connsiteY0" fmla="*/ 27708 h 1925781"/>
                <a:gd name="connsiteX1" fmla="*/ 0 w 6691746"/>
                <a:gd name="connsiteY1" fmla="*/ 1898072 h 1925781"/>
                <a:gd name="connsiteX2" fmla="*/ 6691746 w 6691746"/>
                <a:gd name="connsiteY2" fmla="*/ 1925781 h 1925781"/>
                <a:gd name="connsiteX3" fmla="*/ 5500254 w 6691746"/>
                <a:gd name="connsiteY3" fmla="*/ 0 h 1925781"/>
                <a:gd name="connsiteX4" fmla="*/ 1828799 w 6691746"/>
                <a:gd name="connsiteY4" fmla="*/ 27708 h 1925781"/>
                <a:gd name="connsiteX0" fmla="*/ 1330035 w 6691746"/>
                <a:gd name="connsiteY0" fmla="*/ 0 h 1966179"/>
                <a:gd name="connsiteX1" fmla="*/ 0 w 6691746"/>
                <a:gd name="connsiteY1" fmla="*/ 1938470 h 1966179"/>
                <a:gd name="connsiteX2" fmla="*/ 6691746 w 6691746"/>
                <a:gd name="connsiteY2" fmla="*/ 1966179 h 1966179"/>
                <a:gd name="connsiteX3" fmla="*/ 5500254 w 6691746"/>
                <a:gd name="connsiteY3" fmla="*/ 40398 h 1966179"/>
                <a:gd name="connsiteX4" fmla="*/ 1330035 w 6691746"/>
                <a:gd name="connsiteY4" fmla="*/ 0 h 1966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1746" h="1966179">
                  <a:moveTo>
                    <a:pt x="1330035" y="0"/>
                  </a:moveTo>
                  <a:lnTo>
                    <a:pt x="0" y="1938470"/>
                  </a:lnTo>
                  <a:lnTo>
                    <a:pt x="6691746" y="1966179"/>
                  </a:lnTo>
                  <a:lnTo>
                    <a:pt x="5500254" y="40398"/>
                  </a:lnTo>
                  <a:lnTo>
                    <a:pt x="1330035" y="0"/>
                  </a:ln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s-ES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  <p:pic>
          <p:nvPicPr>
            <p:cNvPr id="615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912064"/>
              <a:ext cx="5078379" cy="4199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6147" name="AutoShape 6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4/13</a:t>
            </a: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1187450" y="5445125"/>
            <a:ext cx="6769100" cy="7921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vacuum the carpet</a:t>
            </a:r>
          </a:p>
        </p:txBody>
      </p:sp>
      <p:pic>
        <p:nvPicPr>
          <p:cNvPr id="6149" name="Picture 1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2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83205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acuum_carp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1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7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5/13</a:t>
            </a:r>
          </a:p>
        </p:txBody>
      </p:sp>
      <p:sp>
        <p:nvSpPr>
          <p:cNvPr id="8282" name="AutoShape 90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wash the windows</a:t>
            </a:r>
          </a:p>
        </p:txBody>
      </p:sp>
      <p:pic>
        <p:nvPicPr>
          <p:cNvPr id="7172" name="Picture 93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94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95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7363" y="914400"/>
            <a:ext cx="5637212" cy="438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61868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ash_wind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 Grupo"/>
          <p:cNvGrpSpPr>
            <a:grpSpLocks/>
          </p:cNvGrpSpPr>
          <p:nvPr/>
        </p:nvGrpSpPr>
        <p:grpSpPr bwMode="auto">
          <a:xfrm>
            <a:off x="2071688" y="714375"/>
            <a:ext cx="4786312" cy="4549775"/>
            <a:chOff x="2071670" y="714356"/>
            <a:chExt cx="4786346" cy="4549620"/>
          </a:xfrm>
        </p:grpSpPr>
        <p:pic>
          <p:nvPicPr>
            <p:cNvPr id="8200" name="7 Imagen" descr="Escritorio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1670" y="2071678"/>
              <a:ext cx="446532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107" descr="Limpiar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12" y="714356"/>
              <a:ext cx="4143404" cy="454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AutoShape 109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6/13</a:t>
            </a:r>
          </a:p>
        </p:txBody>
      </p:sp>
      <p:sp>
        <p:nvSpPr>
          <p:cNvPr id="9328" name="AutoShape 112"/>
          <p:cNvSpPr>
            <a:spLocks noChangeArrowheads="1"/>
          </p:cNvSpPr>
          <p:nvPr/>
        </p:nvSpPr>
        <p:spPr bwMode="auto">
          <a:xfrm>
            <a:off x="1187450" y="5445125"/>
            <a:ext cx="6769100" cy="7921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dust the</a:t>
            </a:r>
            <a:r>
              <a:rPr lang="es-ES" sz="4800" b="1"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furniture</a:t>
            </a:r>
          </a:p>
        </p:txBody>
      </p:sp>
      <p:pic>
        <p:nvPicPr>
          <p:cNvPr id="8197" name="Picture 114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15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95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280616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3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st_fornitu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93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8"/>
          <p:cNvSpPr>
            <a:spLocks noChangeArrowheads="1"/>
          </p:cNvSpPr>
          <p:nvPr/>
        </p:nvSpPr>
        <p:spPr bwMode="auto">
          <a:xfrm>
            <a:off x="7667625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7/13</a:t>
            </a:r>
          </a:p>
        </p:txBody>
      </p:sp>
      <p:sp>
        <p:nvSpPr>
          <p:cNvPr id="10291" name="AutoShape 51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wash the clothes</a:t>
            </a:r>
          </a:p>
        </p:txBody>
      </p:sp>
      <p:pic>
        <p:nvPicPr>
          <p:cNvPr id="9220" name="Picture 53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4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55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4888" y="765175"/>
            <a:ext cx="4529137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550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ash_clot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2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975" y="735013"/>
            <a:ext cx="41021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3" name="AutoShape 7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8/13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iron the clothes</a:t>
            </a:r>
          </a:p>
        </p:txBody>
      </p:sp>
      <p:pic>
        <p:nvPicPr>
          <p:cNvPr id="10245" name="Picture 12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3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14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3194757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ron_clot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  <p:bldLst>
      <p:bldP spid="112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63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9/13</a:t>
            </a:r>
          </a:p>
        </p:txBody>
      </p:sp>
      <p:sp>
        <p:nvSpPr>
          <p:cNvPr id="12354" name="AutoShape 66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make the bed</a:t>
            </a:r>
          </a:p>
        </p:txBody>
      </p:sp>
      <p:pic>
        <p:nvPicPr>
          <p:cNvPr id="11268" name="Picture 68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9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70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052513"/>
            <a:ext cx="49403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869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ke_b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</p:childTnLst>
        </p:cTn>
      </p:par>
    </p:tnLst>
    <p:bldLst>
      <p:bldP spid="123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8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10/13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 dirty="0" err="1">
                <a:solidFill>
                  <a:srgbClr val="FF3300"/>
                </a:solidFill>
                <a:latin typeface="Comic Sans MS" pitchFamily="66" charset="0"/>
              </a:rPr>
              <a:t>cook</a:t>
            </a:r>
            <a:r>
              <a:rPr lang="es-ES" sz="5400" b="1" dirty="0"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s-ES" sz="5400" b="1" dirty="0" err="1">
                <a:solidFill>
                  <a:srgbClr val="FF3300"/>
                </a:solidFill>
                <a:latin typeface="Comic Sans MS" pitchFamily="66" charset="0"/>
              </a:rPr>
              <a:t>the</a:t>
            </a:r>
            <a:r>
              <a:rPr lang="es-ES" sz="5400" b="1" dirty="0"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s-ES" sz="5400" b="1" dirty="0" err="1">
                <a:solidFill>
                  <a:srgbClr val="FF3300"/>
                </a:solidFill>
                <a:latin typeface="Comic Sans MS" pitchFamily="66" charset="0"/>
              </a:rPr>
              <a:t>meals</a:t>
            </a:r>
            <a:endParaRPr lang="es-ES" sz="54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pic>
        <p:nvPicPr>
          <p:cNvPr id="12293" name="Picture 13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4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15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8194" name="Picture 2" descr="http://thistimeimeanit.com/wp-content/uploads/2012/10/woman-cooking-food-explodes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99388" l="0" r="100000">
                        <a14:foregroundMark x1="75126" y1="27676" x2="80504" y2="32110"/>
                        <a14:foregroundMark x1="80840" y1="50765" x2="83361" y2="84251"/>
                        <a14:foregroundMark x1="71261" y1="78135" x2="67899" y2="90214"/>
                        <a14:foregroundMark x1="62689" y1="70948" x2="93950" y2="72783"/>
                        <a14:foregroundMark x1="82521" y1="84251" x2="76471" y2="95566"/>
                        <a14:foregroundMark x1="63025" y1="70948" x2="63361" y2="79969"/>
                        <a14:foregroundMark x1="74454" y1="78135" x2="71597" y2="92355"/>
                        <a14:foregroundMark x1="93277" y1="60092" x2="93277" y2="66820"/>
                        <a14:foregroundMark x1="77815" y1="36697" x2="81513" y2="43884"/>
                        <a14:foregroundMark x1="69244" y1="20489" x2="69244" y2="20489"/>
                        <a14:foregroundMark x1="72269" y1="17125" x2="72269" y2="17125"/>
                        <a14:foregroundMark x1="69244" y1="35168" x2="69244" y2="35168"/>
                        <a14:foregroundMark x1="20672" y1="20489" x2="20672" y2="20489"/>
                        <a14:foregroundMark x1="27899" y1="19266" x2="27899" y2="19266"/>
                        <a14:foregroundMark x1="89076" y1="37309" x2="89076" y2="37309"/>
                        <a14:foregroundMark x1="25546" y1="58563" x2="30588" y2="61927"/>
                        <a14:backgroundMark x1="27563" y1="67278" x2="27563" y2="6727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836711"/>
            <a:ext cx="4192760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592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ok_meal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</p:childTnLst>
        </p:cTn>
      </p:par>
    </p:tnLst>
    <p:bldLst>
      <p:bldP spid="143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4175" y="735013"/>
            <a:ext cx="579755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5" name="AutoShape 16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11/13</a:t>
            </a:r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set the table</a:t>
            </a:r>
          </a:p>
        </p:txBody>
      </p:sp>
      <p:pic>
        <p:nvPicPr>
          <p:cNvPr id="13317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2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Text Box 23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1692257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et_tab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</p:childTnLst>
        </p:cTn>
      </p:par>
    </p:tnLst>
    <p:bldLst>
      <p:bldP spid="164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6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12/13</a:t>
            </a:r>
          </a:p>
        </p:txBody>
      </p:sp>
      <p:sp>
        <p:nvSpPr>
          <p:cNvPr id="17587" name="AutoShape 179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take out the trash</a:t>
            </a:r>
          </a:p>
        </p:txBody>
      </p:sp>
      <p:pic>
        <p:nvPicPr>
          <p:cNvPr id="14340" name="Picture 183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184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9488"/>
            <a:ext cx="6788150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638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5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ke_out_tra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75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6"/>
          <p:cNvSpPr>
            <a:spLocks noChangeArrowheads="1"/>
          </p:cNvSpPr>
          <p:nvPr/>
        </p:nvSpPr>
        <p:spPr bwMode="auto">
          <a:xfrm>
            <a:off x="7740650" y="404813"/>
            <a:ext cx="1008063" cy="5032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2400">
                <a:solidFill>
                  <a:srgbClr val="000000"/>
                </a:solidFill>
                <a:latin typeface="Comic Sans MS" pitchFamily="66" charset="0"/>
              </a:rPr>
              <a:t>13/13</a:t>
            </a:r>
          </a:p>
        </p:txBody>
      </p:sp>
      <p:sp>
        <p:nvSpPr>
          <p:cNvPr id="17587" name="AutoShape 179"/>
          <p:cNvSpPr>
            <a:spLocks noChangeArrowheads="1"/>
          </p:cNvSpPr>
          <p:nvPr/>
        </p:nvSpPr>
        <p:spPr bwMode="auto">
          <a:xfrm>
            <a:off x="1187450" y="5516563"/>
            <a:ext cx="6769100" cy="7921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5400" b="1">
                <a:solidFill>
                  <a:srgbClr val="FF3300"/>
                </a:solidFill>
                <a:latin typeface="Comic Sans MS" pitchFamily="66" charset="0"/>
              </a:rPr>
              <a:t>water the plants</a:t>
            </a:r>
          </a:p>
        </p:txBody>
      </p:sp>
      <p:pic>
        <p:nvPicPr>
          <p:cNvPr id="15365" name="Picture 183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184"/>
          <p:cNvSpPr txBox="1">
            <a:spLocks noChangeArrowheads="1"/>
          </p:cNvSpPr>
          <p:nvPr/>
        </p:nvSpPr>
        <p:spPr bwMode="auto">
          <a:xfrm>
            <a:off x="287338" y="3254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>
                <a:solidFill>
                  <a:srgbClr val="000000"/>
                </a:solidFill>
                <a:latin typeface="Comic Sans MS" pitchFamily="66" charset="0"/>
              </a:rPr>
              <a:t>Click on the picture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7088" y="555625"/>
            <a:ext cx="4059237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83196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5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at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6"/>
                  </p:tgtEl>
                </p:cond>
              </p:nextCondLst>
            </p:seq>
          </p:childTnLst>
        </p:cTn>
      </p:par>
    </p:tnLst>
    <p:bldLst>
      <p:bldP spid="175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Esquina doblada"/>
          <p:cNvSpPr/>
          <p:nvPr/>
        </p:nvSpPr>
        <p:spPr bwMode="auto">
          <a:xfrm rot="21203542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366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139528">
            <a:off x="5260551" y="1606081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c</a:t>
            </a:r>
            <a:r>
              <a:rPr lang="es-ES_tradnl" sz="2400" dirty="0" err="1" smtClean="0">
                <a:latin typeface="Comic Sans MS" pitchFamily="66" charset="0"/>
              </a:rPr>
              <a:t>ook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meals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139528">
            <a:off x="5475898" y="3363221"/>
            <a:ext cx="2243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latin typeface="Comic Sans MS" pitchFamily="66" charset="0"/>
              </a:rPr>
              <a:t>s</a:t>
            </a:r>
            <a:r>
              <a:rPr lang="es-ES_tradnl" sz="2400" dirty="0" smtClean="0">
                <a:latin typeface="Comic Sans MS" pitchFamily="66" charset="0"/>
              </a:rPr>
              <a:t>et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table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139528">
            <a:off x="5346483" y="2752789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furniture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139528">
            <a:off x="5300256" y="2188995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w</a:t>
            </a:r>
            <a:r>
              <a:rPr lang="es-ES_tradnl" sz="2400" dirty="0" err="1" smtClean="0">
                <a:latin typeface="Comic Sans MS" pitchFamily="66" charset="0"/>
              </a:rPr>
              <a:t>ash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dishes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3836825">
            <a:off x="6382823" y="457486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3836825">
            <a:off x="6535224" y="1608730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3836825">
            <a:off x="6279659" y="1425914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8849" y="2344777"/>
            <a:ext cx="3213151" cy="257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xmlns="" val="254543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 rot="21203542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069403">
            <a:off x="5122283" y="215188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i</a:t>
            </a:r>
            <a:r>
              <a:rPr lang="es-ES_tradnl" sz="2400" dirty="0" err="1" smtClean="0">
                <a:latin typeface="Comic Sans MS" pitchFamily="66" charset="0"/>
              </a:rPr>
              <a:t>ron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clothes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069403">
            <a:off x="5134140" y="160460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t</a:t>
            </a:r>
            <a:r>
              <a:rPr lang="es-ES_tradnl" sz="2400" dirty="0" err="1" smtClean="0">
                <a:latin typeface="Comic Sans MS" pitchFamily="66" charset="0"/>
              </a:rPr>
              <a:t>ake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out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trash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069403">
            <a:off x="5208215" y="269832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furniture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069403">
            <a:off x="5266299" y="3298589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latin typeface="Comic Sans MS" pitchFamily="66" charset="0"/>
              </a:rPr>
              <a:t>s</a:t>
            </a:r>
            <a:r>
              <a:rPr lang="es-ES_tradnl" sz="2400" dirty="0" smtClean="0">
                <a:latin typeface="Comic Sans MS" pitchFamily="66" charset="0"/>
              </a:rPr>
              <a:t>et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table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4023673">
            <a:off x="6244555" y="1040155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3966309">
            <a:off x="6396956" y="1595998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4016150">
            <a:off x="6074975" y="2630458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0" name="19 Imagen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398915"/>
            <a:ext cx="3657413" cy="24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xmlns="" val="165043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 rot="21343468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318853">
            <a:off x="5194291" y="170647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i</a:t>
            </a:r>
            <a:r>
              <a:rPr lang="es-ES_tradnl" sz="2400" dirty="0" err="1" smtClean="0">
                <a:latin typeface="Comic Sans MS" pitchFamily="66" charset="0"/>
              </a:rPr>
              <a:t>ron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clothes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318853">
            <a:off x="5234507" y="2283950"/>
            <a:ext cx="264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w</a:t>
            </a:r>
            <a:r>
              <a:rPr lang="es-ES_tradnl" sz="2400" dirty="0" err="1" smtClean="0">
                <a:latin typeface="Comic Sans MS" pitchFamily="66" charset="0"/>
              </a:rPr>
              <a:t>ater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plants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318853">
            <a:off x="5280223" y="2823319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furniture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318853">
            <a:off x="5338307" y="342358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latin typeface="Comic Sans MS" pitchFamily="66" charset="0"/>
              </a:rPr>
              <a:t>s</a:t>
            </a:r>
            <a:r>
              <a:rPr lang="es-ES_tradnl" sz="2400" dirty="0" smtClean="0">
                <a:latin typeface="Comic Sans MS" pitchFamily="66" charset="0"/>
              </a:rPr>
              <a:t>et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table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4016150">
            <a:off x="6316563" y="539106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4016150">
            <a:off x="6468964" y="1679260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4016150">
            <a:off x="6317710" y="2660499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6314" y="1982268"/>
            <a:ext cx="2784142" cy="329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xmlns="" val="2882886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 rot="21274412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318853">
            <a:off x="5194291" y="170647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m</a:t>
            </a:r>
            <a:r>
              <a:rPr lang="es-ES_tradnl" sz="2400" dirty="0" err="1" smtClean="0">
                <a:latin typeface="Comic Sans MS" pitchFamily="66" charset="0"/>
              </a:rPr>
              <a:t>op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floor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318853">
            <a:off x="5306515" y="2888249"/>
            <a:ext cx="264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i</a:t>
            </a:r>
            <a:r>
              <a:rPr lang="es-ES_tradnl" sz="2400" dirty="0" err="1" smtClean="0">
                <a:latin typeface="Comic Sans MS" pitchFamily="66" charset="0"/>
              </a:rPr>
              <a:t>ron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clothes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318853">
            <a:off x="5238402" y="230730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furniture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318853">
            <a:off x="5338307" y="342358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w</a:t>
            </a:r>
            <a:r>
              <a:rPr lang="es-ES_tradnl" sz="2400" dirty="0" err="1" smtClean="0">
                <a:latin typeface="Comic Sans MS" pitchFamily="66" charset="0"/>
              </a:rPr>
              <a:t>ash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clothes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4016150">
            <a:off x="6316563" y="539106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4016150">
            <a:off x="6492882" y="1181507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4016150">
            <a:off x="6317710" y="2660499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9271" y="2287083"/>
            <a:ext cx="2543115" cy="303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818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 rot="21299668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318853">
            <a:off x="5194291" y="170647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v</a:t>
            </a:r>
            <a:r>
              <a:rPr lang="es-ES_tradnl" sz="2400" dirty="0" err="1" smtClean="0">
                <a:latin typeface="Comic Sans MS" pitchFamily="66" charset="0"/>
              </a:rPr>
              <a:t>acuum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carpet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318853">
            <a:off x="5258630" y="2312185"/>
            <a:ext cx="264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m</a:t>
            </a:r>
            <a:r>
              <a:rPr lang="es-ES_tradnl" sz="2400" dirty="0" err="1" smtClean="0">
                <a:latin typeface="Comic Sans MS" pitchFamily="66" charset="0"/>
              </a:rPr>
              <a:t>op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floor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318853">
            <a:off x="5330689" y="285697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furniture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318853">
            <a:off x="5338307" y="349558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s</a:t>
            </a:r>
            <a:r>
              <a:rPr lang="es-ES_tradnl" sz="2400" dirty="0" err="1" smtClean="0">
                <a:latin typeface="Comic Sans MS" pitchFamily="66" charset="0"/>
              </a:rPr>
              <a:t>weep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floor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4016150">
            <a:off x="6316563" y="539106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4016150">
            <a:off x="6492881" y="1715013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4016150">
            <a:off x="6317710" y="2732507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8" name="2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6321" y="2187485"/>
            <a:ext cx="3384879" cy="272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72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763431" y="1778433"/>
            <a:ext cx="4816681" cy="3853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 rot="21299668">
            <a:off x="4826754" y="1104893"/>
            <a:ext cx="3605012" cy="3384376"/>
          </a:xfrm>
          <a:prstGeom prst="foldedCorner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Text Box 184"/>
          <p:cNvSpPr txBox="1">
            <a:spLocks noChangeArrowheads="1"/>
          </p:cNvSpPr>
          <p:nvPr/>
        </p:nvSpPr>
        <p:spPr bwMode="auto">
          <a:xfrm>
            <a:off x="5450324" y="4869160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option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012079" y="899942"/>
            <a:ext cx="3852612" cy="550962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latin typeface="Comic Sans MS" pitchFamily="66" charset="0"/>
              </a:rPr>
              <a:t>CHORES FOR TODAY</a:t>
            </a:r>
            <a:endParaRPr lang="es-ES" sz="2400" b="1" dirty="0"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21318853">
            <a:off x="5194291" y="170647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v</a:t>
            </a:r>
            <a:r>
              <a:rPr lang="es-ES_tradnl" sz="2400" dirty="0" err="1" smtClean="0">
                <a:latin typeface="Comic Sans MS" pitchFamily="66" charset="0"/>
              </a:rPr>
              <a:t>acuum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carpet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 rot="21318853">
            <a:off x="5257961" y="2295841"/>
            <a:ext cx="304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d</a:t>
            </a:r>
            <a:r>
              <a:rPr lang="es-ES_tradnl" sz="2400" dirty="0" err="1" smtClean="0">
                <a:latin typeface="Comic Sans MS" pitchFamily="66" charset="0"/>
              </a:rPr>
              <a:t>ust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forniture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 rot="21318853">
            <a:off x="5330689" y="285697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s</a:t>
            </a:r>
            <a:r>
              <a:rPr lang="es-ES_tradnl" sz="2400" dirty="0" err="1" smtClean="0">
                <a:latin typeface="Comic Sans MS" pitchFamily="66" charset="0"/>
              </a:rPr>
              <a:t>weep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floor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 rot="21318853">
            <a:off x="5338307" y="349558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latin typeface="Comic Sans MS" pitchFamily="66" charset="0"/>
              </a:rPr>
              <a:t>w</a:t>
            </a:r>
            <a:r>
              <a:rPr lang="es-ES_tradnl" sz="2400" dirty="0" err="1" smtClean="0">
                <a:latin typeface="Comic Sans MS" pitchFamily="66" charset="0"/>
              </a:rPr>
              <a:t>ash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the</a:t>
            </a:r>
            <a:r>
              <a:rPr lang="es-ES_tradnl" sz="2400" dirty="0" smtClean="0">
                <a:latin typeface="Comic Sans MS" pitchFamily="66" charset="0"/>
              </a:rPr>
              <a:t> </a:t>
            </a:r>
            <a:r>
              <a:rPr lang="es-ES_tradnl" sz="2400" dirty="0" err="1" smtClean="0">
                <a:latin typeface="Comic Sans MS" pitchFamily="66" charset="0"/>
              </a:rPr>
              <a:t>clothes</a:t>
            </a:r>
            <a:endParaRPr lang="es-ES" sz="2400" dirty="0">
              <a:latin typeface="Comic Sans MS" pitchFamily="66" charset="0"/>
            </a:endParaRPr>
          </a:p>
        </p:txBody>
      </p:sp>
      <p:sp>
        <p:nvSpPr>
          <p:cNvPr id="17" name="Freeform 37"/>
          <p:cNvSpPr>
            <a:spLocks/>
          </p:cNvSpPr>
          <p:nvPr/>
        </p:nvSpPr>
        <p:spPr bwMode="auto">
          <a:xfrm rot="4016150">
            <a:off x="6316563" y="539106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8" name="Freeform 37"/>
          <p:cNvSpPr>
            <a:spLocks/>
          </p:cNvSpPr>
          <p:nvPr/>
        </p:nvSpPr>
        <p:spPr bwMode="auto">
          <a:xfrm rot="4016150">
            <a:off x="6492881" y="1715013"/>
            <a:ext cx="443366" cy="2833131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9" name="Freeform 37"/>
          <p:cNvSpPr>
            <a:spLocks/>
          </p:cNvSpPr>
          <p:nvPr/>
        </p:nvSpPr>
        <p:spPr bwMode="auto">
          <a:xfrm rot="4016150">
            <a:off x="6317710" y="2732507"/>
            <a:ext cx="443366" cy="2052985"/>
          </a:xfrm>
          <a:custGeom>
            <a:avLst/>
            <a:gdLst>
              <a:gd name="T0" fmla="*/ 2147483647 w 308"/>
              <a:gd name="T1" fmla="*/ 2147483647 h 395"/>
              <a:gd name="T2" fmla="*/ 2147483647 w 308"/>
              <a:gd name="T3" fmla="*/ 2147483647 h 395"/>
              <a:gd name="T4" fmla="*/ 2147483647 w 308"/>
              <a:gd name="T5" fmla="*/ 2147483647 h 395"/>
              <a:gd name="T6" fmla="*/ 2147483647 w 308"/>
              <a:gd name="T7" fmla="*/ 2147483647 h 395"/>
              <a:gd name="T8" fmla="*/ 2147483647 w 308"/>
              <a:gd name="T9" fmla="*/ 2147483647 h 395"/>
              <a:gd name="T10" fmla="*/ 2147483647 w 308"/>
              <a:gd name="T11" fmla="*/ 2147483647 h 395"/>
              <a:gd name="T12" fmla="*/ 2147483647 w 308"/>
              <a:gd name="T13" fmla="*/ 2147483647 h 395"/>
              <a:gd name="T14" fmla="*/ 2147483647 w 308"/>
              <a:gd name="T15" fmla="*/ 2147483647 h 395"/>
              <a:gd name="T16" fmla="*/ 2147483647 w 308"/>
              <a:gd name="T17" fmla="*/ 2147483647 h 395"/>
              <a:gd name="T18" fmla="*/ 2147483647 w 308"/>
              <a:gd name="T19" fmla="*/ 2147483647 h 395"/>
              <a:gd name="T20" fmla="*/ 2147483647 w 308"/>
              <a:gd name="T21" fmla="*/ 2147483647 h 395"/>
              <a:gd name="T22" fmla="*/ 2147483647 w 308"/>
              <a:gd name="T23" fmla="*/ 2147483647 h 395"/>
              <a:gd name="T24" fmla="*/ 2147483647 w 308"/>
              <a:gd name="T25" fmla="*/ 2147483647 h 395"/>
              <a:gd name="T26" fmla="*/ 2147483647 w 308"/>
              <a:gd name="T27" fmla="*/ 2147483647 h 395"/>
              <a:gd name="T28" fmla="*/ 2147483647 w 308"/>
              <a:gd name="T29" fmla="*/ 2147483647 h 395"/>
              <a:gd name="T30" fmla="*/ 2147483647 w 308"/>
              <a:gd name="T31" fmla="*/ 2147483647 h 395"/>
              <a:gd name="T32" fmla="*/ 2147483647 w 308"/>
              <a:gd name="T33" fmla="*/ 2147483647 h 395"/>
              <a:gd name="T34" fmla="*/ 2147483647 w 308"/>
              <a:gd name="T35" fmla="*/ 2147483647 h 395"/>
              <a:gd name="T36" fmla="*/ 2147483647 w 308"/>
              <a:gd name="T37" fmla="*/ 2147483647 h 395"/>
              <a:gd name="T38" fmla="*/ 2147483647 w 308"/>
              <a:gd name="T39" fmla="*/ 2147483647 h 395"/>
              <a:gd name="T40" fmla="*/ 2147483647 w 308"/>
              <a:gd name="T41" fmla="*/ 2147483647 h 395"/>
              <a:gd name="T42" fmla="*/ 2147483647 w 308"/>
              <a:gd name="T43" fmla="*/ 2147483647 h 395"/>
              <a:gd name="T44" fmla="*/ 2147483647 w 308"/>
              <a:gd name="T45" fmla="*/ 2147483647 h 395"/>
              <a:gd name="T46" fmla="*/ 2147483647 w 308"/>
              <a:gd name="T47" fmla="*/ 2147483647 h 395"/>
              <a:gd name="T48" fmla="*/ 2147483647 w 308"/>
              <a:gd name="T49" fmla="*/ 2147483647 h 395"/>
              <a:gd name="T50" fmla="*/ 2147483647 w 308"/>
              <a:gd name="T51" fmla="*/ 2147483647 h 395"/>
              <a:gd name="T52" fmla="*/ 2147483647 w 308"/>
              <a:gd name="T53" fmla="*/ 2147483647 h 395"/>
              <a:gd name="T54" fmla="*/ 2147483647 w 308"/>
              <a:gd name="T55" fmla="*/ 2147483647 h 395"/>
              <a:gd name="T56" fmla="*/ 2147483647 w 308"/>
              <a:gd name="T57" fmla="*/ 2147483647 h 395"/>
              <a:gd name="T58" fmla="*/ 2147483647 w 308"/>
              <a:gd name="T59" fmla="*/ 2147483647 h 395"/>
              <a:gd name="T60" fmla="*/ 2147483647 w 308"/>
              <a:gd name="T61" fmla="*/ 2147483647 h 395"/>
              <a:gd name="T62" fmla="*/ 2147483647 w 308"/>
              <a:gd name="T63" fmla="*/ 2147483647 h 395"/>
              <a:gd name="T64" fmla="*/ 2147483647 w 308"/>
              <a:gd name="T65" fmla="*/ 2147483647 h 395"/>
              <a:gd name="T66" fmla="*/ 2147483647 w 308"/>
              <a:gd name="T67" fmla="*/ 2147483647 h 395"/>
              <a:gd name="T68" fmla="*/ 2147483647 w 308"/>
              <a:gd name="T69" fmla="*/ 2147483647 h 395"/>
              <a:gd name="T70" fmla="*/ 2147483647 w 308"/>
              <a:gd name="T71" fmla="*/ 2147483647 h 395"/>
              <a:gd name="T72" fmla="*/ 2147483647 w 308"/>
              <a:gd name="T73" fmla="*/ 2147483647 h 395"/>
              <a:gd name="T74" fmla="*/ 2147483647 w 308"/>
              <a:gd name="T75" fmla="*/ 2147483647 h 395"/>
              <a:gd name="T76" fmla="*/ 2147483647 w 308"/>
              <a:gd name="T77" fmla="*/ 2147483647 h 395"/>
              <a:gd name="T78" fmla="*/ 2147483647 w 308"/>
              <a:gd name="T79" fmla="*/ 2147483647 h 395"/>
              <a:gd name="T80" fmla="*/ 2147483647 w 308"/>
              <a:gd name="T81" fmla="*/ 2147483647 h 395"/>
              <a:gd name="T82" fmla="*/ 2147483647 w 308"/>
              <a:gd name="T83" fmla="*/ 2147483647 h 395"/>
              <a:gd name="T84" fmla="*/ 2147483647 w 308"/>
              <a:gd name="T85" fmla="*/ 2147483647 h 395"/>
              <a:gd name="T86" fmla="*/ 2147483647 w 308"/>
              <a:gd name="T87" fmla="*/ 2147483647 h 395"/>
              <a:gd name="T88" fmla="*/ 2147483647 w 308"/>
              <a:gd name="T89" fmla="*/ 2147483647 h 395"/>
              <a:gd name="T90" fmla="*/ 2147483647 w 308"/>
              <a:gd name="T91" fmla="*/ 2147483647 h 395"/>
              <a:gd name="T92" fmla="*/ 2147483647 w 308"/>
              <a:gd name="T93" fmla="*/ 2147483647 h 395"/>
              <a:gd name="T94" fmla="*/ 2147483647 w 308"/>
              <a:gd name="T95" fmla="*/ 2147483647 h 395"/>
              <a:gd name="T96" fmla="*/ 2147483647 w 308"/>
              <a:gd name="T97" fmla="*/ 2147483647 h 395"/>
              <a:gd name="T98" fmla="*/ 2147483647 w 308"/>
              <a:gd name="T99" fmla="*/ 2147483647 h 395"/>
              <a:gd name="T100" fmla="*/ 2147483647 w 308"/>
              <a:gd name="T101" fmla="*/ 2147483647 h 395"/>
              <a:gd name="T102" fmla="*/ 2147483647 w 308"/>
              <a:gd name="T103" fmla="*/ 2147483647 h 395"/>
              <a:gd name="T104" fmla="*/ 2147483647 w 308"/>
              <a:gd name="T105" fmla="*/ 2147483647 h 395"/>
              <a:gd name="T106" fmla="*/ 2147483647 w 308"/>
              <a:gd name="T107" fmla="*/ 2147483647 h 395"/>
              <a:gd name="T108" fmla="*/ 2147483647 w 308"/>
              <a:gd name="T109" fmla="*/ 2147483647 h 395"/>
              <a:gd name="T110" fmla="*/ 0 w 308"/>
              <a:gd name="T111" fmla="*/ 2147483647 h 395"/>
              <a:gd name="T112" fmla="*/ 2147483647 w 308"/>
              <a:gd name="T113" fmla="*/ 2147483647 h 395"/>
              <a:gd name="T114" fmla="*/ 2147483647 w 308"/>
              <a:gd name="T115" fmla="*/ 2147483647 h 395"/>
              <a:gd name="T116" fmla="*/ 2147483647 w 308"/>
              <a:gd name="T117" fmla="*/ 2147483647 h 395"/>
              <a:gd name="T118" fmla="*/ 2147483647 w 308"/>
              <a:gd name="T119" fmla="*/ 2147483647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08"/>
              <a:gd name="T181" fmla="*/ 0 h 395"/>
              <a:gd name="T182" fmla="*/ 308 w 308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08" h="395">
                <a:moveTo>
                  <a:pt x="54" y="395"/>
                </a:moveTo>
                <a:lnTo>
                  <a:pt x="59" y="392"/>
                </a:lnTo>
                <a:lnTo>
                  <a:pt x="61" y="369"/>
                </a:lnTo>
                <a:lnTo>
                  <a:pt x="66" y="347"/>
                </a:lnTo>
                <a:lnTo>
                  <a:pt x="72" y="326"/>
                </a:lnTo>
                <a:lnTo>
                  <a:pt x="81" y="305"/>
                </a:lnTo>
                <a:lnTo>
                  <a:pt x="101" y="265"/>
                </a:lnTo>
                <a:lnTo>
                  <a:pt x="111" y="248"/>
                </a:lnTo>
                <a:lnTo>
                  <a:pt x="121" y="230"/>
                </a:lnTo>
                <a:lnTo>
                  <a:pt x="159" y="180"/>
                </a:lnTo>
                <a:lnTo>
                  <a:pt x="179" y="157"/>
                </a:lnTo>
                <a:lnTo>
                  <a:pt x="200" y="135"/>
                </a:lnTo>
                <a:lnTo>
                  <a:pt x="205" y="131"/>
                </a:lnTo>
                <a:lnTo>
                  <a:pt x="210" y="126"/>
                </a:lnTo>
                <a:lnTo>
                  <a:pt x="216" y="115"/>
                </a:lnTo>
                <a:lnTo>
                  <a:pt x="226" y="109"/>
                </a:lnTo>
                <a:lnTo>
                  <a:pt x="234" y="101"/>
                </a:lnTo>
                <a:lnTo>
                  <a:pt x="242" y="94"/>
                </a:lnTo>
                <a:lnTo>
                  <a:pt x="249" y="87"/>
                </a:lnTo>
                <a:lnTo>
                  <a:pt x="260" y="75"/>
                </a:lnTo>
                <a:lnTo>
                  <a:pt x="270" y="65"/>
                </a:lnTo>
                <a:lnTo>
                  <a:pt x="308" y="41"/>
                </a:lnTo>
                <a:lnTo>
                  <a:pt x="268" y="65"/>
                </a:lnTo>
                <a:lnTo>
                  <a:pt x="287" y="47"/>
                </a:lnTo>
                <a:lnTo>
                  <a:pt x="283" y="48"/>
                </a:lnTo>
                <a:lnTo>
                  <a:pt x="282" y="49"/>
                </a:lnTo>
                <a:lnTo>
                  <a:pt x="280" y="49"/>
                </a:lnTo>
                <a:lnTo>
                  <a:pt x="277" y="51"/>
                </a:lnTo>
                <a:lnTo>
                  <a:pt x="253" y="65"/>
                </a:lnTo>
                <a:lnTo>
                  <a:pt x="248" y="70"/>
                </a:lnTo>
                <a:lnTo>
                  <a:pt x="246" y="70"/>
                </a:lnTo>
                <a:lnTo>
                  <a:pt x="246" y="68"/>
                </a:lnTo>
                <a:lnTo>
                  <a:pt x="296" y="28"/>
                </a:lnTo>
                <a:lnTo>
                  <a:pt x="232" y="72"/>
                </a:lnTo>
                <a:lnTo>
                  <a:pt x="230" y="70"/>
                </a:lnTo>
                <a:lnTo>
                  <a:pt x="242" y="59"/>
                </a:lnTo>
                <a:lnTo>
                  <a:pt x="228" y="72"/>
                </a:lnTo>
                <a:lnTo>
                  <a:pt x="228" y="75"/>
                </a:lnTo>
                <a:lnTo>
                  <a:pt x="223" y="77"/>
                </a:lnTo>
                <a:lnTo>
                  <a:pt x="222" y="77"/>
                </a:lnTo>
                <a:lnTo>
                  <a:pt x="192" y="102"/>
                </a:lnTo>
                <a:lnTo>
                  <a:pt x="190" y="102"/>
                </a:lnTo>
                <a:lnTo>
                  <a:pt x="189" y="101"/>
                </a:lnTo>
                <a:lnTo>
                  <a:pt x="201" y="87"/>
                </a:lnTo>
                <a:lnTo>
                  <a:pt x="215" y="73"/>
                </a:lnTo>
                <a:lnTo>
                  <a:pt x="245" y="47"/>
                </a:lnTo>
                <a:lnTo>
                  <a:pt x="276" y="24"/>
                </a:lnTo>
                <a:lnTo>
                  <a:pt x="308" y="3"/>
                </a:lnTo>
                <a:lnTo>
                  <a:pt x="307" y="0"/>
                </a:lnTo>
                <a:lnTo>
                  <a:pt x="305" y="3"/>
                </a:lnTo>
                <a:lnTo>
                  <a:pt x="302" y="6"/>
                </a:lnTo>
                <a:lnTo>
                  <a:pt x="298" y="3"/>
                </a:lnTo>
                <a:lnTo>
                  <a:pt x="277" y="18"/>
                </a:lnTo>
                <a:lnTo>
                  <a:pt x="276" y="18"/>
                </a:lnTo>
                <a:lnTo>
                  <a:pt x="274" y="17"/>
                </a:lnTo>
                <a:lnTo>
                  <a:pt x="293" y="2"/>
                </a:lnTo>
                <a:lnTo>
                  <a:pt x="270" y="15"/>
                </a:lnTo>
                <a:lnTo>
                  <a:pt x="269" y="15"/>
                </a:lnTo>
                <a:lnTo>
                  <a:pt x="266" y="12"/>
                </a:lnTo>
                <a:lnTo>
                  <a:pt x="265" y="19"/>
                </a:lnTo>
                <a:lnTo>
                  <a:pt x="260" y="23"/>
                </a:lnTo>
                <a:lnTo>
                  <a:pt x="249" y="32"/>
                </a:lnTo>
                <a:lnTo>
                  <a:pt x="247" y="32"/>
                </a:lnTo>
                <a:lnTo>
                  <a:pt x="245" y="34"/>
                </a:lnTo>
                <a:lnTo>
                  <a:pt x="241" y="38"/>
                </a:lnTo>
                <a:lnTo>
                  <a:pt x="249" y="34"/>
                </a:lnTo>
                <a:lnTo>
                  <a:pt x="246" y="39"/>
                </a:lnTo>
                <a:lnTo>
                  <a:pt x="242" y="44"/>
                </a:lnTo>
                <a:lnTo>
                  <a:pt x="230" y="51"/>
                </a:lnTo>
                <a:lnTo>
                  <a:pt x="230" y="49"/>
                </a:lnTo>
                <a:lnTo>
                  <a:pt x="231" y="47"/>
                </a:lnTo>
                <a:lnTo>
                  <a:pt x="234" y="44"/>
                </a:lnTo>
                <a:lnTo>
                  <a:pt x="231" y="45"/>
                </a:lnTo>
                <a:lnTo>
                  <a:pt x="227" y="47"/>
                </a:lnTo>
                <a:lnTo>
                  <a:pt x="226" y="49"/>
                </a:lnTo>
                <a:lnTo>
                  <a:pt x="225" y="51"/>
                </a:lnTo>
                <a:lnTo>
                  <a:pt x="224" y="50"/>
                </a:lnTo>
                <a:lnTo>
                  <a:pt x="225" y="47"/>
                </a:lnTo>
                <a:lnTo>
                  <a:pt x="223" y="48"/>
                </a:lnTo>
                <a:lnTo>
                  <a:pt x="222" y="50"/>
                </a:lnTo>
                <a:lnTo>
                  <a:pt x="221" y="52"/>
                </a:lnTo>
                <a:lnTo>
                  <a:pt x="220" y="54"/>
                </a:lnTo>
                <a:lnTo>
                  <a:pt x="216" y="52"/>
                </a:lnTo>
                <a:lnTo>
                  <a:pt x="216" y="55"/>
                </a:lnTo>
                <a:lnTo>
                  <a:pt x="215" y="58"/>
                </a:lnTo>
                <a:lnTo>
                  <a:pt x="212" y="61"/>
                </a:lnTo>
                <a:lnTo>
                  <a:pt x="203" y="65"/>
                </a:lnTo>
                <a:lnTo>
                  <a:pt x="204" y="64"/>
                </a:lnTo>
                <a:lnTo>
                  <a:pt x="205" y="62"/>
                </a:lnTo>
                <a:lnTo>
                  <a:pt x="209" y="59"/>
                </a:lnTo>
                <a:lnTo>
                  <a:pt x="193" y="72"/>
                </a:lnTo>
                <a:lnTo>
                  <a:pt x="191" y="72"/>
                </a:lnTo>
                <a:lnTo>
                  <a:pt x="189" y="74"/>
                </a:lnTo>
                <a:lnTo>
                  <a:pt x="186" y="75"/>
                </a:lnTo>
                <a:lnTo>
                  <a:pt x="168" y="90"/>
                </a:lnTo>
                <a:lnTo>
                  <a:pt x="153" y="106"/>
                </a:lnTo>
                <a:lnTo>
                  <a:pt x="138" y="121"/>
                </a:lnTo>
                <a:lnTo>
                  <a:pt x="125" y="136"/>
                </a:lnTo>
                <a:lnTo>
                  <a:pt x="105" y="162"/>
                </a:lnTo>
                <a:lnTo>
                  <a:pt x="108" y="166"/>
                </a:lnTo>
                <a:lnTo>
                  <a:pt x="102" y="172"/>
                </a:lnTo>
                <a:lnTo>
                  <a:pt x="59" y="238"/>
                </a:lnTo>
                <a:lnTo>
                  <a:pt x="50" y="254"/>
                </a:lnTo>
                <a:lnTo>
                  <a:pt x="43" y="270"/>
                </a:lnTo>
                <a:lnTo>
                  <a:pt x="29" y="292"/>
                </a:lnTo>
                <a:lnTo>
                  <a:pt x="18" y="315"/>
                </a:lnTo>
                <a:lnTo>
                  <a:pt x="10" y="340"/>
                </a:lnTo>
                <a:lnTo>
                  <a:pt x="4" y="367"/>
                </a:lnTo>
                <a:lnTo>
                  <a:pt x="3" y="367"/>
                </a:lnTo>
                <a:lnTo>
                  <a:pt x="1" y="357"/>
                </a:lnTo>
                <a:lnTo>
                  <a:pt x="0" y="372"/>
                </a:lnTo>
                <a:lnTo>
                  <a:pt x="0" y="374"/>
                </a:lnTo>
                <a:lnTo>
                  <a:pt x="2" y="374"/>
                </a:lnTo>
                <a:lnTo>
                  <a:pt x="6" y="373"/>
                </a:lnTo>
                <a:lnTo>
                  <a:pt x="10" y="379"/>
                </a:lnTo>
                <a:lnTo>
                  <a:pt x="12" y="379"/>
                </a:lnTo>
                <a:lnTo>
                  <a:pt x="14" y="380"/>
                </a:lnTo>
                <a:lnTo>
                  <a:pt x="50" y="392"/>
                </a:lnTo>
                <a:lnTo>
                  <a:pt x="54" y="395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>
              <a:solidFill>
                <a:srgbClr val="FFFFFF"/>
              </a:solidFill>
              <a:latin typeface="Bradley Hand ITC" pitchFamily="66" charset="0"/>
            </a:endParaRPr>
          </a:p>
        </p:txBody>
      </p:sp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3195347">
            <a:off x="2659746" y="1647677"/>
            <a:ext cx="466725" cy="287337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9 Grupo"/>
          <p:cNvGrpSpPr>
            <a:grpSpLocks/>
          </p:cNvGrpSpPr>
          <p:nvPr/>
        </p:nvGrpSpPr>
        <p:grpSpPr bwMode="auto">
          <a:xfrm>
            <a:off x="1701449" y="2172177"/>
            <a:ext cx="2984532" cy="2881650"/>
            <a:chOff x="2071670" y="714356"/>
            <a:chExt cx="4786346" cy="4549620"/>
          </a:xfrm>
        </p:grpSpPr>
        <p:pic>
          <p:nvPicPr>
            <p:cNvPr id="37" name="7 Imagen" descr="Escritorio.gif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artisticLineDraw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1670" y="2071678"/>
              <a:ext cx="446532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107" descr="Limpiar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artisticLineDraw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12" y="714356"/>
              <a:ext cx="4143404" cy="454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512724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404278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999625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164008"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359355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05271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400618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0" name="Picture 2" descr="http://thistimeimeanit.com/wp-content/uploads/2012/10/woman-cooking-food-explod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388" l="0" r="100000">
                        <a14:foregroundMark x1="75126" y1="27676" x2="80504" y2="32110"/>
                        <a14:foregroundMark x1="80840" y1="50765" x2="83361" y2="84251"/>
                        <a14:foregroundMark x1="71261" y1="78135" x2="67899" y2="90214"/>
                        <a14:foregroundMark x1="62689" y1="70948" x2="93950" y2="72783"/>
                        <a14:foregroundMark x1="82521" y1="84251" x2="76471" y2="95566"/>
                        <a14:foregroundMark x1="63025" y1="70948" x2="63361" y2="79969"/>
                        <a14:foregroundMark x1="74454" y1="78135" x2="71597" y2="92355"/>
                        <a14:foregroundMark x1="93277" y1="60092" x2="93277" y2="66820"/>
                        <a14:foregroundMark x1="77815" y1="36697" x2="81513" y2="43884"/>
                        <a14:foregroundMark x1="69244" y1="20489" x2="69244" y2="20489"/>
                        <a14:foregroundMark x1="72269" y1="17125" x2="72269" y2="17125"/>
                        <a14:foregroundMark x1="69244" y1="35168" x2="69244" y2="35168"/>
                        <a14:foregroundMark x1="20672" y1="20489" x2="20672" y2="20489"/>
                        <a14:foregroundMark x1="27899" y1="19266" x2="27899" y2="19266"/>
                        <a14:foregroundMark x1="89076" y1="37309" x2="89076" y2="37309"/>
                        <a14:foregroundMark x1="25546" y1="58563" x2="30588" y2="61927"/>
                        <a14:backgroundMark x1="27563" y1="67278" x2="27563" y2="67278"/>
                      </a14:backgroundRemoval>
                    </a14:imgEffect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04278">
            <a:off x="1733596" y="871084"/>
            <a:ext cx="1637797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271">
            <a:off x="5508995" y="840185"/>
            <a:ext cx="1900780" cy="19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4008">
            <a:off x="1487537" y="4209493"/>
            <a:ext cx="2220367" cy="17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1375" y="4209493"/>
            <a:ext cx="2289104" cy="1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3347864" y="2996952"/>
            <a:ext cx="2577111" cy="892927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400" b="1" dirty="0" err="1">
                <a:latin typeface="Comic Sans MS" pitchFamily="66" charset="0"/>
              </a:rPr>
              <a:t>v</a:t>
            </a:r>
            <a:r>
              <a:rPr kumimoji="0" lang="es-ES_tradnl" sz="2400" b="1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</a:rPr>
              <a:t>acuum</a:t>
            </a:r>
            <a:r>
              <a:rPr kumimoji="0" lang="es-ES_tradnl" sz="24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</a:rPr>
              <a:t> </a:t>
            </a:r>
            <a:r>
              <a:rPr kumimoji="0" lang="es-ES_tradnl" sz="2400" b="1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</a:rPr>
              <a:t>the</a:t>
            </a:r>
            <a:r>
              <a:rPr kumimoji="0" lang="es-ES_tradnl" sz="2400" b="1" i="0" u="none" strike="noStrike" cap="none" normalizeH="0" dirty="0" smtClean="0">
                <a:ln>
                  <a:noFill/>
                </a:ln>
                <a:effectLst/>
                <a:latin typeface="Comic Sans MS" pitchFamily="66" charset="0"/>
              </a:rPr>
              <a:t> </a:t>
            </a:r>
            <a:r>
              <a:rPr kumimoji="0" lang="es-ES_tradnl" sz="2400" b="1" i="0" u="none" strike="noStrike" cap="none" normalizeH="0" dirty="0" err="1" smtClean="0">
                <a:ln>
                  <a:noFill/>
                </a:ln>
                <a:effectLst/>
                <a:latin typeface="Comic Sans MS" pitchFamily="66" charset="0"/>
              </a:rPr>
              <a:t>carpet</a:t>
            </a:r>
            <a:endParaRPr kumimoji="0" lang="es-ES" sz="24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  <p:sp>
        <p:nvSpPr>
          <p:cNvPr id="74" name="Text Box 184"/>
          <p:cNvSpPr txBox="1">
            <a:spLocks noChangeArrowheads="1"/>
          </p:cNvSpPr>
          <p:nvPr/>
        </p:nvSpPr>
        <p:spPr bwMode="auto">
          <a:xfrm>
            <a:off x="377689" y="179348"/>
            <a:ext cx="3370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Click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on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the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correct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Comic Sans MS" pitchFamily="66" charset="0"/>
              </a:rPr>
              <a:t>picture</a:t>
            </a:r>
            <a:endParaRPr lang="es-E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29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89017E-6 L 0.20573 0.39653 " pathEditMode="relative" rAng="0" ptsTypes="AA">
                                      <p:cBhvr>
                                        <p:cTn id="3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8" y="19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0" name="Picture 2" descr="http://thistimeimeanit.com/wp-content/uploads/2012/10/woman-cooking-food-explod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388" l="0" r="100000">
                        <a14:foregroundMark x1="75126" y1="27676" x2="80504" y2="32110"/>
                        <a14:foregroundMark x1="80840" y1="50765" x2="83361" y2="84251"/>
                        <a14:foregroundMark x1="71261" y1="78135" x2="67899" y2="90214"/>
                        <a14:foregroundMark x1="62689" y1="70948" x2="93950" y2="72783"/>
                        <a14:foregroundMark x1="82521" y1="84251" x2="76471" y2="95566"/>
                        <a14:foregroundMark x1="63025" y1="70948" x2="63361" y2="79969"/>
                        <a14:foregroundMark x1="74454" y1="78135" x2="71597" y2="92355"/>
                        <a14:foregroundMark x1="93277" y1="60092" x2="93277" y2="66820"/>
                        <a14:foregroundMark x1="77815" y1="36697" x2="81513" y2="43884"/>
                        <a14:foregroundMark x1="69244" y1="20489" x2="69244" y2="20489"/>
                        <a14:foregroundMark x1="72269" y1="17125" x2="72269" y2="17125"/>
                        <a14:foregroundMark x1="69244" y1="35168" x2="69244" y2="35168"/>
                        <a14:foregroundMark x1="20672" y1="20489" x2="20672" y2="20489"/>
                        <a14:foregroundMark x1="27899" y1="19266" x2="27899" y2="19266"/>
                        <a14:foregroundMark x1="89076" y1="37309" x2="89076" y2="37309"/>
                        <a14:foregroundMark x1="25546" y1="58563" x2="30588" y2="61927"/>
                        <a14:backgroundMark x1="27563" y1="67278" x2="27563" y2="67278"/>
                      </a14:backgroundRemoval>
                    </a14:imgEffect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80237">
            <a:off x="1733596" y="871084"/>
            <a:ext cx="1637797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02170">
            <a:off x="5508995" y="840185"/>
            <a:ext cx="1900780" cy="19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537" y="4209493"/>
            <a:ext cx="2220367" cy="17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1375" y="4209493"/>
            <a:ext cx="2289104" cy="1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3059832" y="3024189"/>
            <a:ext cx="2877521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400" b="1" dirty="0" err="1">
                <a:latin typeface="Comic Sans MS" pitchFamily="66" charset="0"/>
              </a:rPr>
              <a:t>w</a:t>
            </a:r>
            <a:r>
              <a:rPr lang="es-ES_tradnl" sz="2400" b="1" dirty="0" err="1" smtClean="0">
                <a:latin typeface="Comic Sans MS" pitchFamily="66" charset="0"/>
              </a:rPr>
              <a:t>ash</a:t>
            </a:r>
            <a:r>
              <a:rPr lang="es-ES_tradnl" sz="2400" b="1" dirty="0" smtClean="0">
                <a:latin typeface="Comic Sans MS" pitchFamily="66" charset="0"/>
              </a:rPr>
              <a:t> </a:t>
            </a:r>
            <a:r>
              <a:rPr lang="es-ES_tradnl" sz="2400" b="1" dirty="0" err="1" smtClean="0">
                <a:latin typeface="Comic Sans MS" pitchFamily="66" charset="0"/>
              </a:rPr>
              <a:t>the</a:t>
            </a:r>
            <a:r>
              <a:rPr lang="es-ES_tradnl" sz="2400" b="1" dirty="0" smtClean="0">
                <a:latin typeface="Comic Sans MS" pitchFamily="66" charset="0"/>
              </a:rPr>
              <a:t> </a:t>
            </a:r>
            <a:r>
              <a:rPr lang="es-ES_tradnl" sz="2400" b="1" dirty="0" err="1" smtClean="0">
                <a:latin typeface="Comic Sans MS" pitchFamily="66" charset="0"/>
              </a:rPr>
              <a:t>windows</a:t>
            </a:r>
            <a:endParaRPr kumimoji="0" lang="es-ES" sz="24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580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62428E-7 L -0.22014 0.37595 " pathEditMode="relative" rAng="0" ptsTypes="AA">
                                      <p:cBhvr>
                                        <p:cTn id="2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7" y="187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0" name="Picture 2" descr="http://thistimeimeanit.com/wp-content/uploads/2012/10/woman-cooking-food-explod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388" l="0" r="100000">
                        <a14:foregroundMark x1="75126" y1="27676" x2="80504" y2="32110"/>
                        <a14:foregroundMark x1="80840" y1="50765" x2="83361" y2="84251"/>
                        <a14:foregroundMark x1="71261" y1="78135" x2="67899" y2="90214"/>
                        <a14:foregroundMark x1="62689" y1="70948" x2="93950" y2="72783"/>
                        <a14:foregroundMark x1="82521" y1="84251" x2="76471" y2="95566"/>
                        <a14:foregroundMark x1="63025" y1="70948" x2="63361" y2="79969"/>
                        <a14:foregroundMark x1="74454" y1="78135" x2="71597" y2="92355"/>
                        <a14:foregroundMark x1="93277" y1="60092" x2="93277" y2="66820"/>
                        <a14:foregroundMark x1="77815" y1="36697" x2="81513" y2="43884"/>
                        <a14:foregroundMark x1="69244" y1="20489" x2="69244" y2="20489"/>
                        <a14:foregroundMark x1="72269" y1="17125" x2="72269" y2="17125"/>
                        <a14:foregroundMark x1="69244" y1="35168" x2="69244" y2="35168"/>
                        <a14:foregroundMark x1="20672" y1="20489" x2="20672" y2="20489"/>
                        <a14:foregroundMark x1="27899" y1="19266" x2="27899" y2="19266"/>
                        <a14:foregroundMark x1="89076" y1="37309" x2="89076" y2="37309"/>
                        <a14:foregroundMark x1="25546" y1="58563" x2="30588" y2="61927"/>
                        <a14:backgroundMark x1="27563" y1="67278" x2="27563" y2="67278"/>
                      </a14:backgroundRemoval>
                    </a14:imgEffect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80237">
            <a:off x="1733596" y="871084"/>
            <a:ext cx="1637797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02170">
            <a:off x="5508995" y="840185"/>
            <a:ext cx="1900780" cy="19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537" y="4209493"/>
            <a:ext cx="2220367" cy="17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1375" y="4209493"/>
            <a:ext cx="2289104" cy="1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3059832" y="3024189"/>
            <a:ext cx="2877521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400" b="1" dirty="0" err="1">
                <a:latin typeface="Comic Sans MS" pitchFamily="66" charset="0"/>
              </a:rPr>
              <a:t>w</a:t>
            </a:r>
            <a:r>
              <a:rPr lang="es-ES_tradnl" sz="2400" b="1" dirty="0" err="1" smtClean="0">
                <a:latin typeface="Comic Sans MS" pitchFamily="66" charset="0"/>
              </a:rPr>
              <a:t>ash</a:t>
            </a:r>
            <a:r>
              <a:rPr lang="es-ES_tradnl" sz="2400" b="1" dirty="0" smtClean="0">
                <a:latin typeface="Comic Sans MS" pitchFamily="66" charset="0"/>
              </a:rPr>
              <a:t> </a:t>
            </a:r>
            <a:r>
              <a:rPr lang="es-ES_tradnl" sz="2400" b="1" dirty="0" err="1" smtClean="0">
                <a:latin typeface="Comic Sans MS" pitchFamily="66" charset="0"/>
              </a:rPr>
              <a:t>the</a:t>
            </a:r>
            <a:r>
              <a:rPr lang="es-ES_tradnl" sz="2400" b="1" dirty="0" smtClean="0">
                <a:latin typeface="Comic Sans MS" pitchFamily="66" charset="0"/>
              </a:rPr>
              <a:t> </a:t>
            </a:r>
            <a:r>
              <a:rPr lang="es-ES_tradnl" sz="2400" b="1" dirty="0" err="1" smtClean="0">
                <a:latin typeface="Comic Sans MS" pitchFamily="66" charset="0"/>
              </a:rPr>
              <a:t>clothes</a:t>
            </a:r>
            <a:endParaRPr kumimoji="0" lang="es-ES" sz="24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88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62428E-7 L 0.19722 -0.09595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61" y="-48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0" name="Picture 2" descr="http://thistimeimeanit.com/wp-content/uploads/2012/10/woman-cooking-food-explod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99388" l="0" r="100000">
                        <a14:foregroundMark x1="75126" y1="27676" x2="80504" y2="32110"/>
                        <a14:foregroundMark x1="80840" y1="50765" x2="83361" y2="84251"/>
                        <a14:foregroundMark x1="71261" y1="78135" x2="67899" y2="90214"/>
                        <a14:foregroundMark x1="62689" y1="70948" x2="93950" y2="72783"/>
                        <a14:foregroundMark x1="82521" y1="84251" x2="76471" y2="95566"/>
                        <a14:foregroundMark x1="63025" y1="70948" x2="63361" y2="79969"/>
                        <a14:foregroundMark x1="74454" y1="78135" x2="71597" y2="92355"/>
                        <a14:foregroundMark x1="93277" y1="60092" x2="93277" y2="66820"/>
                        <a14:foregroundMark x1="77815" y1="36697" x2="81513" y2="43884"/>
                        <a14:foregroundMark x1="69244" y1="20489" x2="69244" y2="20489"/>
                        <a14:foregroundMark x1="72269" y1="17125" x2="72269" y2="17125"/>
                        <a14:foregroundMark x1="69244" y1="35168" x2="69244" y2="35168"/>
                        <a14:foregroundMark x1="20672" y1="20489" x2="20672" y2="20489"/>
                        <a14:foregroundMark x1="27899" y1="19266" x2="27899" y2="19266"/>
                        <a14:foregroundMark x1="89076" y1="37309" x2="89076" y2="37309"/>
                        <a14:foregroundMark x1="25546" y1="58563" x2="30588" y2="61927"/>
                        <a14:backgroundMark x1="27563" y1="67278" x2="27563" y2="67278"/>
                      </a14:backgroundRemoval>
                    </a14:imgEffect>
                    <a14:imgEffect>
                      <a14:artisticLineDraw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80237">
            <a:off x="1733596" y="871084"/>
            <a:ext cx="1637797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02170">
            <a:off x="5508995" y="840185"/>
            <a:ext cx="1900780" cy="19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537" y="4209493"/>
            <a:ext cx="2220367" cy="172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1375" y="4209493"/>
            <a:ext cx="2289104" cy="1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2915816" y="3024189"/>
            <a:ext cx="3021537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800" b="1" dirty="0" err="1" smtClean="0">
                <a:latin typeface="Comic Sans MS" pitchFamily="66" charset="0"/>
              </a:rPr>
              <a:t>cook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the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meals</a:t>
            </a:r>
            <a:endParaRPr kumimoji="0" lang="es-ES" sz="28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66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62428E-7 L -0.1809 -0.08555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5" y="-42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5407" y="4278146"/>
            <a:ext cx="2125925" cy="175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2771800" y="3024189"/>
            <a:ext cx="3312368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800" b="1" dirty="0" err="1">
                <a:latin typeface="Comic Sans MS" pitchFamily="66" charset="0"/>
              </a:rPr>
              <a:t>w</a:t>
            </a:r>
            <a:r>
              <a:rPr lang="es-ES_tradnl" sz="2800" b="1" dirty="0" err="1" smtClean="0">
                <a:latin typeface="Comic Sans MS" pitchFamily="66" charset="0"/>
              </a:rPr>
              <a:t>ash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the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dishes</a:t>
            </a:r>
            <a:endParaRPr kumimoji="0" lang="es-ES" sz="28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  <p:pic>
        <p:nvPicPr>
          <p:cNvPr id="7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5106" y="4341887"/>
            <a:ext cx="1967628" cy="169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6905">
            <a:off x="1488025" y="894167"/>
            <a:ext cx="2047777" cy="1656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7" name="2 Imagen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6975" y="997514"/>
            <a:ext cx="1922725" cy="154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687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62428E-7 L -0.2125 0.39699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198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5407" y="4278146"/>
            <a:ext cx="2125925" cy="175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5106" y="4341887"/>
            <a:ext cx="1967628" cy="169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6905">
            <a:off x="1488025" y="894167"/>
            <a:ext cx="2047777" cy="1656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7" name="2 Imagen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6975" y="997514"/>
            <a:ext cx="1922725" cy="154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2771800" y="3024189"/>
            <a:ext cx="3312368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800" b="1" dirty="0" err="1">
                <a:latin typeface="Comic Sans MS" pitchFamily="66" charset="0"/>
              </a:rPr>
              <a:t>s</a:t>
            </a:r>
            <a:r>
              <a:rPr lang="es-ES_tradnl" sz="2800" b="1" dirty="0" err="1" smtClean="0">
                <a:latin typeface="Comic Sans MS" pitchFamily="66" charset="0"/>
              </a:rPr>
              <a:t>weep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the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floor</a:t>
            </a:r>
            <a:endParaRPr kumimoji="0" lang="es-ES" sz="28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2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62428E-7 L -0.18889 -0.07514 " pathEditMode="relative" rAng="0" ptsTypes="AA">
                                      <p:cBhvr>
                                        <p:cTn id="3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4" y="-37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21080237">
            <a:off x="1115616" y="606916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delant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516563"/>
            <a:ext cx="7889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443"/>
          <p:cNvGrpSpPr>
            <a:grpSpLocks/>
          </p:cNvGrpSpPr>
          <p:nvPr/>
        </p:nvGrpSpPr>
        <p:grpSpPr bwMode="auto">
          <a:xfrm rot="2675584">
            <a:off x="2360703" y="550804"/>
            <a:ext cx="278613" cy="186666"/>
            <a:chOff x="2561" y="1757"/>
            <a:chExt cx="281" cy="176"/>
          </a:xfrm>
        </p:grpSpPr>
        <p:sp>
          <p:nvSpPr>
            <p:cNvPr id="27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36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1187624" y="395862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443"/>
          <p:cNvGrpSpPr>
            <a:grpSpLocks/>
          </p:cNvGrpSpPr>
          <p:nvPr/>
        </p:nvGrpSpPr>
        <p:grpSpPr bwMode="auto">
          <a:xfrm rot="3195347">
            <a:off x="2360704" y="3902513"/>
            <a:ext cx="278613" cy="186666"/>
            <a:chOff x="2561" y="1757"/>
            <a:chExt cx="281" cy="176"/>
          </a:xfrm>
        </p:grpSpPr>
        <p:sp>
          <p:nvSpPr>
            <p:cNvPr id="39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8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 rot="402170">
            <a:off x="4932040" y="567575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43"/>
          <p:cNvGrpSpPr>
            <a:grpSpLocks/>
          </p:cNvGrpSpPr>
          <p:nvPr/>
        </p:nvGrpSpPr>
        <p:grpSpPr bwMode="auto">
          <a:xfrm rot="3597517">
            <a:off x="6177127" y="572960"/>
            <a:ext cx="278613" cy="186666"/>
            <a:chOff x="2561" y="1757"/>
            <a:chExt cx="281" cy="176"/>
          </a:xfrm>
        </p:grpSpPr>
        <p:sp>
          <p:nvSpPr>
            <p:cNvPr id="50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9" name="Picture 424" descr="Hoj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40" b="40033"/>
          <a:stretch>
            <a:fillRect/>
          </a:stretch>
        </p:blipFill>
        <p:spPr bwMode="auto">
          <a:xfrm>
            <a:off x="5004048" y="3980781"/>
            <a:ext cx="2910674" cy="23285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443"/>
          <p:cNvGrpSpPr>
            <a:grpSpLocks/>
          </p:cNvGrpSpPr>
          <p:nvPr/>
        </p:nvGrpSpPr>
        <p:grpSpPr bwMode="auto">
          <a:xfrm rot="3195347">
            <a:off x="6177128" y="3924669"/>
            <a:ext cx="278613" cy="186666"/>
            <a:chOff x="2561" y="1757"/>
            <a:chExt cx="281" cy="176"/>
          </a:xfrm>
        </p:grpSpPr>
        <p:sp>
          <p:nvSpPr>
            <p:cNvPr id="61" name="Freeform 444"/>
            <p:cNvSpPr>
              <a:spLocks/>
            </p:cNvSpPr>
            <p:nvPr/>
          </p:nvSpPr>
          <p:spPr bwMode="auto">
            <a:xfrm>
              <a:off x="2763" y="1870"/>
              <a:ext cx="16" cy="19"/>
            </a:xfrm>
            <a:custGeom>
              <a:avLst/>
              <a:gdLst>
                <a:gd name="T0" fmla="*/ 12 w 16"/>
                <a:gd name="T1" fmla="*/ 19 h 19"/>
                <a:gd name="T2" fmla="*/ 16 w 16"/>
                <a:gd name="T3" fmla="*/ 14 h 19"/>
                <a:gd name="T4" fmla="*/ 16 w 16"/>
                <a:gd name="T5" fmla="*/ 7 h 19"/>
                <a:gd name="T6" fmla="*/ 12 w 16"/>
                <a:gd name="T7" fmla="*/ 0 h 19"/>
                <a:gd name="T8" fmla="*/ 5 w 16"/>
                <a:gd name="T9" fmla="*/ 0 h 19"/>
                <a:gd name="T10" fmla="*/ 0 w 16"/>
                <a:gd name="T11" fmla="*/ 5 h 19"/>
                <a:gd name="T12" fmla="*/ 0 w 16"/>
                <a:gd name="T13" fmla="*/ 12 h 19"/>
                <a:gd name="T14" fmla="*/ 5 w 16"/>
                <a:gd name="T15" fmla="*/ 17 h 19"/>
                <a:gd name="T16" fmla="*/ 12 w 16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9"/>
                <a:gd name="T29" fmla="*/ 16 w 16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9">
                  <a:moveTo>
                    <a:pt x="12" y="19"/>
                  </a:moveTo>
                  <a:lnTo>
                    <a:pt x="16" y="14"/>
                  </a:lnTo>
                  <a:lnTo>
                    <a:pt x="16" y="7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12"/>
                  </a:lnTo>
                  <a:lnTo>
                    <a:pt x="5" y="1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445"/>
            <p:cNvSpPr>
              <a:spLocks/>
            </p:cNvSpPr>
            <p:nvPr/>
          </p:nvSpPr>
          <p:spPr bwMode="auto">
            <a:xfrm>
              <a:off x="2626" y="1778"/>
              <a:ext cx="154" cy="155"/>
            </a:xfrm>
            <a:custGeom>
              <a:avLst/>
              <a:gdLst>
                <a:gd name="T0" fmla="*/ 100 w 154"/>
                <a:gd name="T1" fmla="*/ 152 h 155"/>
                <a:gd name="T2" fmla="*/ 114 w 154"/>
                <a:gd name="T3" fmla="*/ 148 h 155"/>
                <a:gd name="T4" fmla="*/ 128 w 154"/>
                <a:gd name="T5" fmla="*/ 139 h 155"/>
                <a:gd name="T6" fmla="*/ 147 w 154"/>
                <a:gd name="T7" fmla="*/ 116 h 155"/>
                <a:gd name="T8" fmla="*/ 152 w 154"/>
                <a:gd name="T9" fmla="*/ 102 h 155"/>
                <a:gd name="T10" fmla="*/ 154 w 154"/>
                <a:gd name="T11" fmla="*/ 86 h 155"/>
                <a:gd name="T12" fmla="*/ 154 w 154"/>
                <a:gd name="T13" fmla="*/ 72 h 155"/>
                <a:gd name="T14" fmla="*/ 152 w 154"/>
                <a:gd name="T15" fmla="*/ 56 h 155"/>
                <a:gd name="T16" fmla="*/ 147 w 154"/>
                <a:gd name="T17" fmla="*/ 42 h 155"/>
                <a:gd name="T18" fmla="*/ 138 w 154"/>
                <a:gd name="T19" fmla="*/ 30 h 155"/>
                <a:gd name="T20" fmla="*/ 114 w 154"/>
                <a:gd name="T21" fmla="*/ 9 h 155"/>
                <a:gd name="T22" fmla="*/ 100 w 154"/>
                <a:gd name="T23" fmla="*/ 5 h 155"/>
                <a:gd name="T24" fmla="*/ 87 w 154"/>
                <a:gd name="T25" fmla="*/ 0 h 155"/>
                <a:gd name="T26" fmla="*/ 70 w 154"/>
                <a:gd name="T27" fmla="*/ 0 h 155"/>
                <a:gd name="T28" fmla="*/ 56 w 154"/>
                <a:gd name="T29" fmla="*/ 2 h 155"/>
                <a:gd name="T30" fmla="*/ 40 w 154"/>
                <a:gd name="T31" fmla="*/ 9 h 155"/>
                <a:gd name="T32" fmla="*/ 28 w 154"/>
                <a:gd name="T33" fmla="*/ 19 h 155"/>
                <a:gd name="T34" fmla="*/ 10 w 154"/>
                <a:gd name="T35" fmla="*/ 42 h 155"/>
                <a:gd name="T36" fmla="*/ 5 w 154"/>
                <a:gd name="T37" fmla="*/ 56 h 155"/>
                <a:gd name="T38" fmla="*/ 0 w 154"/>
                <a:gd name="T39" fmla="*/ 69 h 155"/>
                <a:gd name="T40" fmla="*/ 0 w 154"/>
                <a:gd name="T41" fmla="*/ 86 h 155"/>
                <a:gd name="T42" fmla="*/ 5 w 154"/>
                <a:gd name="T43" fmla="*/ 99 h 155"/>
                <a:gd name="T44" fmla="*/ 10 w 154"/>
                <a:gd name="T45" fmla="*/ 116 h 155"/>
                <a:gd name="T46" fmla="*/ 19 w 154"/>
                <a:gd name="T47" fmla="*/ 127 h 155"/>
                <a:gd name="T48" fmla="*/ 42 w 154"/>
                <a:gd name="T49" fmla="*/ 146 h 155"/>
                <a:gd name="T50" fmla="*/ 56 w 154"/>
                <a:gd name="T51" fmla="*/ 152 h 155"/>
                <a:gd name="T52" fmla="*/ 70 w 154"/>
                <a:gd name="T53" fmla="*/ 155 h 155"/>
                <a:gd name="T54" fmla="*/ 87 w 154"/>
                <a:gd name="T55" fmla="*/ 155 h 155"/>
                <a:gd name="T56" fmla="*/ 100 w 154"/>
                <a:gd name="T57" fmla="*/ 15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4"/>
                <a:gd name="T88" fmla="*/ 0 h 155"/>
                <a:gd name="T89" fmla="*/ 154 w 154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4" h="155">
                  <a:moveTo>
                    <a:pt x="100" y="152"/>
                  </a:moveTo>
                  <a:lnTo>
                    <a:pt x="114" y="148"/>
                  </a:lnTo>
                  <a:lnTo>
                    <a:pt x="128" y="139"/>
                  </a:lnTo>
                  <a:lnTo>
                    <a:pt x="147" y="116"/>
                  </a:lnTo>
                  <a:lnTo>
                    <a:pt x="152" y="102"/>
                  </a:lnTo>
                  <a:lnTo>
                    <a:pt x="154" y="86"/>
                  </a:lnTo>
                  <a:lnTo>
                    <a:pt x="154" y="72"/>
                  </a:lnTo>
                  <a:lnTo>
                    <a:pt x="152" y="56"/>
                  </a:lnTo>
                  <a:lnTo>
                    <a:pt x="147" y="42"/>
                  </a:lnTo>
                  <a:lnTo>
                    <a:pt x="138" y="30"/>
                  </a:lnTo>
                  <a:lnTo>
                    <a:pt x="114" y="9"/>
                  </a:lnTo>
                  <a:lnTo>
                    <a:pt x="100" y="5"/>
                  </a:lnTo>
                  <a:lnTo>
                    <a:pt x="87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0" y="9"/>
                  </a:lnTo>
                  <a:lnTo>
                    <a:pt x="28" y="19"/>
                  </a:lnTo>
                  <a:lnTo>
                    <a:pt x="10" y="42"/>
                  </a:lnTo>
                  <a:lnTo>
                    <a:pt x="5" y="56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10" y="116"/>
                  </a:lnTo>
                  <a:lnTo>
                    <a:pt x="19" y="127"/>
                  </a:lnTo>
                  <a:lnTo>
                    <a:pt x="42" y="146"/>
                  </a:lnTo>
                  <a:lnTo>
                    <a:pt x="56" y="152"/>
                  </a:lnTo>
                  <a:lnTo>
                    <a:pt x="70" y="155"/>
                  </a:lnTo>
                  <a:lnTo>
                    <a:pt x="87" y="155"/>
                  </a:lnTo>
                  <a:lnTo>
                    <a:pt x="100" y="152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446"/>
            <p:cNvSpPr>
              <a:spLocks/>
            </p:cNvSpPr>
            <p:nvPr/>
          </p:nvSpPr>
          <p:spPr bwMode="auto">
            <a:xfrm>
              <a:off x="2644" y="1815"/>
              <a:ext cx="103" cy="97"/>
            </a:xfrm>
            <a:custGeom>
              <a:avLst/>
              <a:gdLst>
                <a:gd name="T0" fmla="*/ 68 w 103"/>
                <a:gd name="T1" fmla="*/ 0 h 97"/>
                <a:gd name="T2" fmla="*/ 73 w 103"/>
                <a:gd name="T3" fmla="*/ 0 h 97"/>
                <a:gd name="T4" fmla="*/ 86 w 103"/>
                <a:gd name="T5" fmla="*/ 9 h 97"/>
                <a:gd name="T6" fmla="*/ 96 w 103"/>
                <a:gd name="T7" fmla="*/ 21 h 97"/>
                <a:gd name="T8" fmla="*/ 100 w 103"/>
                <a:gd name="T9" fmla="*/ 32 h 97"/>
                <a:gd name="T10" fmla="*/ 103 w 103"/>
                <a:gd name="T11" fmla="*/ 44 h 97"/>
                <a:gd name="T12" fmla="*/ 103 w 103"/>
                <a:gd name="T13" fmla="*/ 55 h 97"/>
                <a:gd name="T14" fmla="*/ 96 w 103"/>
                <a:gd name="T15" fmla="*/ 67 h 97"/>
                <a:gd name="T16" fmla="*/ 89 w 103"/>
                <a:gd name="T17" fmla="*/ 79 h 97"/>
                <a:gd name="T18" fmla="*/ 77 w 103"/>
                <a:gd name="T19" fmla="*/ 88 h 97"/>
                <a:gd name="T20" fmla="*/ 68 w 103"/>
                <a:gd name="T21" fmla="*/ 92 h 97"/>
                <a:gd name="T22" fmla="*/ 56 w 103"/>
                <a:gd name="T23" fmla="*/ 95 h 97"/>
                <a:gd name="T24" fmla="*/ 45 w 103"/>
                <a:gd name="T25" fmla="*/ 97 h 97"/>
                <a:gd name="T26" fmla="*/ 35 w 103"/>
                <a:gd name="T27" fmla="*/ 95 h 97"/>
                <a:gd name="T28" fmla="*/ 17 w 103"/>
                <a:gd name="T29" fmla="*/ 83 h 97"/>
                <a:gd name="T30" fmla="*/ 0 w 103"/>
                <a:gd name="T31" fmla="*/ 65 h 97"/>
                <a:gd name="T32" fmla="*/ 68 w 103"/>
                <a:gd name="T33" fmla="*/ 0 h 9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3"/>
                <a:gd name="T52" fmla="*/ 0 h 97"/>
                <a:gd name="T53" fmla="*/ 103 w 103"/>
                <a:gd name="T54" fmla="*/ 97 h 9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3" h="97">
                  <a:moveTo>
                    <a:pt x="68" y="0"/>
                  </a:moveTo>
                  <a:lnTo>
                    <a:pt x="73" y="0"/>
                  </a:lnTo>
                  <a:lnTo>
                    <a:pt x="86" y="9"/>
                  </a:lnTo>
                  <a:lnTo>
                    <a:pt x="96" y="21"/>
                  </a:lnTo>
                  <a:lnTo>
                    <a:pt x="100" y="32"/>
                  </a:lnTo>
                  <a:lnTo>
                    <a:pt x="103" y="44"/>
                  </a:lnTo>
                  <a:lnTo>
                    <a:pt x="103" y="55"/>
                  </a:lnTo>
                  <a:lnTo>
                    <a:pt x="96" y="67"/>
                  </a:lnTo>
                  <a:lnTo>
                    <a:pt x="89" y="79"/>
                  </a:lnTo>
                  <a:lnTo>
                    <a:pt x="77" y="88"/>
                  </a:lnTo>
                  <a:lnTo>
                    <a:pt x="68" y="92"/>
                  </a:lnTo>
                  <a:lnTo>
                    <a:pt x="56" y="95"/>
                  </a:lnTo>
                  <a:lnTo>
                    <a:pt x="45" y="97"/>
                  </a:lnTo>
                  <a:lnTo>
                    <a:pt x="35" y="95"/>
                  </a:lnTo>
                  <a:lnTo>
                    <a:pt x="17" y="83"/>
                  </a:lnTo>
                  <a:lnTo>
                    <a:pt x="0" y="6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447"/>
            <p:cNvSpPr>
              <a:spLocks/>
            </p:cNvSpPr>
            <p:nvPr/>
          </p:nvSpPr>
          <p:spPr bwMode="auto">
            <a:xfrm>
              <a:off x="2770" y="1866"/>
              <a:ext cx="72" cy="44"/>
            </a:xfrm>
            <a:custGeom>
              <a:avLst/>
              <a:gdLst>
                <a:gd name="T0" fmla="*/ 9 w 72"/>
                <a:gd name="T1" fmla="*/ 0 h 44"/>
                <a:gd name="T2" fmla="*/ 0 w 72"/>
                <a:gd name="T3" fmla="*/ 25 h 44"/>
                <a:gd name="T4" fmla="*/ 51 w 72"/>
                <a:gd name="T5" fmla="*/ 44 h 44"/>
                <a:gd name="T6" fmla="*/ 72 w 72"/>
                <a:gd name="T7" fmla="*/ 44 h 44"/>
                <a:gd name="T8" fmla="*/ 67 w 72"/>
                <a:gd name="T9" fmla="*/ 28 h 44"/>
                <a:gd name="T10" fmla="*/ 9 w 7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44"/>
                <a:gd name="T20" fmla="*/ 72 w 72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44">
                  <a:moveTo>
                    <a:pt x="9" y="0"/>
                  </a:moveTo>
                  <a:lnTo>
                    <a:pt x="0" y="25"/>
                  </a:lnTo>
                  <a:lnTo>
                    <a:pt x="51" y="44"/>
                  </a:lnTo>
                  <a:lnTo>
                    <a:pt x="72" y="44"/>
                  </a:lnTo>
                  <a:lnTo>
                    <a:pt x="67" y="2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>
              <a:outerShdw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448"/>
            <p:cNvSpPr>
              <a:spLocks/>
            </p:cNvSpPr>
            <p:nvPr/>
          </p:nvSpPr>
          <p:spPr bwMode="auto">
            <a:xfrm>
              <a:off x="2689" y="1817"/>
              <a:ext cx="48" cy="77"/>
            </a:xfrm>
            <a:custGeom>
              <a:avLst/>
              <a:gdLst>
                <a:gd name="T0" fmla="*/ 0 w 48"/>
                <a:gd name="T1" fmla="*/ 77 h 77"/>
                <a:gd name="T2" fmla="*/ 14 w 48"/>
                <a:gd name="T3" fmla="*/ 77 h 77"/>
                <a:gd name="T4" fmla="*/ 28 w 48"/>
                <a:gd name="T5" fmla="*/ 74 h 77"/>
                <a:gd name="T6" fmla="*/ 39 w 48"/>
                <a:gd name="T7" fmla="*/ 65 h 77"/>
                <a:gd name="T8" fmla="*/ 46 w 48"/>
                <a:gd name="T9" fmla="*/ 51 h 77"/>
                <a:gd name="T10" fmla="*/ 48 w 48"/>
                <a:gd name="T11" fmla="*/ 35 h 77"/>
                <a:gd name="T12" fmla="*/ 46 w 48"/>
                <a:gd name="T13" fmla="*/ 21 h 77"/>
                <a:gd name="T14" fmla="*/ 39 w 48"/>
                <a:gd name="T15" fmla="*/ 7 h 77"/>
                <a:gd name="T16" fmla="*/ 28 w 48"/>
                <a:gd name="T17" fmla="*/ 0 h 77"/>
                <a:gd name="T18" fmla="*/ 21 w 48"/>
                <a:gd name="T19" fmla="*/ 19 h 77"/>
                <a:gd name="T20" fmla="*/ 14 w 48"/>
                <a:gd name="T21" fmla="*/ 40 h 77"/>
                <a:gd name="T22" fmla="*/ 7 w 48"/>
                <a:gd name="T23" fmla="*/ 60 h 77"/>
                <a:gd name="T24" fmla="*/ 0 w 48"/>
                <a:gd name="T25" fmla="*/ 77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7"/>
                <a:gd name="T41" fmla="*/ 48 w 48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7">
                  <a:moveTo>
                    <a:pt x="0" y="77"/>
                  </a:moveTo>
                  <a:lnTo>
                    <a:pt x="14" y="77"/>
                  </a:lnTo>
                  <a:lnTo>
                    <a:pt x="28" y="74"/>
                  </a:lnTo>
                  <a:lnTo>
                    <a:pt x="39" y="65"/>
                  </a:lnTo>
                  <a:lnTo>
                    <a:pt x="46" y="51"/>
                  </a:lnTo>
                  <a:lnTo>
                    <a:pt x="48" y="35"/>
                  </a:lnTo>
                  <a:lnTo>
                    <a:pt x="46" y="21"/>
                  </a:lnTo>
                  <a:lnTo>
                    <a:pt x="39" y="7"/>
                  </a:lnTo>
                  <a:lnTo>
                    <a:pt x="28" y="0"/>
                  </a:lnTo>
                  <a:lnTo>
                    <a:pt x="21" y="19"/>
                  </a:lnTo>
                  <a:lnTo>
                    <a:pt x="14" y="40"/>
                  </a:lnTo>
                  <a:lnTo>
                    <a:pt x="7" y="6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449"/>
            <p:cNvSpPr>
              <a:spLocks/>
            </p:cNvSpPr>
            <p:nvPr/>
          </p:nvSpPr>
          <p:spPr bwMode="auto">
            <a:xfrm>
              <a:off x="2607" y="1797"/>
              <a:ext cx="117" cy="97"/>
            </a:xfrm>
            <a:custGeom>
              <a:avLst/>
              <a:gdLst>
                <a:gd name="T0" fmla="*/ 117 w 117"/>
                <a:gd name="T1" fmla="*/ 23 h 97"/>
                <a:gd name="T2" fmla="*/ 23 w 117"/>
                <a:gd name="T3" fmla="*/ 0 h 97"/>
                <a:gd name="T4" fmla="*/ 0 w 117"/>
                <a:gd name="T5" fmla="*/ 69 h 97"/>
                <a:gd name="T6" fmla="*/ 89 w 117"/>
                <a:gd name="T7" fmla="*/ 97 h 97"/>
                <a:gd name="T8" fmla="*/ 117 w 117"/>
                <a:gd name="T9" fmla="*/ 23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97"/>
                <a:gd name="T17" fmla="*/ 117 w 11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97">
                  <a:moveTo>
                    <a:pt x="117" y="23"/>
                  </a:moveTo>
                  <a:lnTo>
                    <a:pt x="23" y="0"/>
                  </a:lnTo>
                  <a:lnTo>
                    <a:pt x="0" y="69"/>
                  </a:lnTo>
                  <a:lnTo>
                    <a:pt x="89" y="97"/>
                  </a:lnTo>
                  <a:lnTo>
                    <a:pt x="117" y="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450"/>
            <p:cNvSpPr>
              <a:spLocks/>
            </p:cNvSpPr>
            <p:nvPr/>
          </p:nvSpPr>
          <p:spPr bwMode="auto">
            <a:xfrm>
              <a:off x="2647" y="1829"/>
              <a:ext cx="79" cy="35"/>
            </a:xfrm>
            <a:custGeom>
              <a:avLst/>
              <a:gdLst>
                <a:gd name="T0" fmla="*/ 79 w 79"/>
                <a:gd name="T1" fmla="*/ 28 h 35"/>
                <a:gd name="T2" fmla="*/ 4 w 79"/>
                <a:gd name="T3" fmla="*/ 0 h 35"/>
                <a:gd name="T4" fmla="*/ 0 w 79"/>
                <a:gd name="T5" fmla="*/ 9 h 35"/>
                <a:gd name="T6" fmla="*/ 77 w 79"/>
                <a:gd name="T7" fmla="*/ 35 h 35"/>
                <a:gd name="T8" fmla="*/ 79 w 79"/>
                <a:gd name="T9" fmla="*/ 28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5"/>
                <a:gd name="T17" fmla="*/ 79 w 79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5">
                  <a:moveTo>
                    <a:pt x="79" y="28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77" y="35"/>
                  </a:lnTo>
                  <a:lnTo>
                    <a:pt x="79" y="28"/>
                  </a:lnTo>
                  <a:close/>
                </a:path>
              </a:pathLst>
            </a:custGeom>
            <a:solidFill>
              <a:srgbClr val="F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451"/>
            <p:cNvSpPr>
              <a:spLocks/>
            </p:cNvSpPr>
            <p:nvPr/>
          </p:nvSpPr>
          <p:spPr bwMode="auto">
            <a:xfrm>
              <a:off x="2565" y="1760"/>
              <a:ext cx="133" cy="134"/>
            </a:xfrm>
            <a:custGeom>
              <a:avLst/>
              <a:gdLst>
                <a:gd name="T0" fmla="*/ 100 w 133"/>
                <a:gd name="T1" fmla="*/ 127 h 134"/>
                <a:gd name="T2" fmla="*/ 119 w 133"/>
                <a:gd name="T3" fmla="*/ 110 h 134"/>
                <a:gd name="T4" fmla="*/ 131 w 133"/>
                <a:gd name="T5" fmla="*/ 87 h 134"/>
                <a:gd name="T6" fmla="*/ 133 w 133"/>
                <a:gd name="T7" fmla="*/ 74 h 134"/>
                <a:gd name="T8" fmla="*/ 133 w 133"/>
                <a:gd name="T9" fmla="*/ 62 h 134"/>
                <a:gd name="T10" fmla="*/ 131 w 133"/>
                <a:gd name="T11" fmla="*/ 48 h 134"/>
                <a:gd name="T12" fmla="*/ 124 w 133"/>
                <a:gd name="T13" fmla="*/ 37 h 134"/>
                <a:gd name="T14" fmla="*/ 107 w 133"/>
                <a:gd name="T15" fmla="*/ 16 h 134"/>
                <a:gd name="T16" fmla="*/ 84 w 133"/>
                <a:gd name="T17" fmla="*/ 4 h 134"/>
                <a:gd name="T18" fmla="*/ 70 w 133"/>
                <a:gd name="T19" fmla="*/ 0 h 134"/>
                <a:gd name="T20" fmla="*/ 59 w 133"/>
                <a:gd name="T21" fmla="*/ 0 h 134"/>
                <a:gd name="T22" fmla="*/ 45 w 133"/>
                <a:gd name="T23" fmla="*/ 4 h 134"/>
                <a:gd name="T24" fmla="*/ 33 w 133"/>
                <a:gd name="T25" fmla="*/ 9 h 134"/>
                <a:gd name="T26" fmla="*/ 14 w 133"/>
                <a:gd name="T27" fmla="*/ 25 h 134"/>
                <a:gd name="T28" fmla="*/ 3 w 133"/>
                <a:gd name="T29" fmla="*/ 48 h 134"/>
                <a:gd name="T30" fmla="*/ 0 w 133"/>
                <a:gd name="T31" fmla="*/ 60 h 134"/>
                <a:gd name="T32" fmla="*/ 0 w 133"/>
                <a:gd name="T33" fmla="*/ 74 h 134"/>
                <a:gd name="T34" fmla="*/ 5 w 133"/>
                <a:gd name="T35" fmla="*/ 87 h 134"/>
                <a:gd name="T36" fmla="*/ 10 w 133"/>
                <a:gd name="T37" fmla="*/ 99 h 134"/>
                <a:gd name="T38" fmla="*/ 28 w 133"/>
                <a:gd name="T39" fmla="*/ 120 h 134"/>
                <a:gd name="T40" fmla="*/ 49 w 133"/>
                <a:gd name="T41" fmla="*/ 131 h 134"/>
                <a:gd name="T42" fmla="*/ 63 w 133"/>
                <a:gd name="T43" fmla="*/ 134 h 134"/>
                <a:gd name="T44" fmla="*/ 75 w 133"/>
                <a:gd name="T45" fmla="*/ 134 h 134"/>
                <a:gd name="T46" fmla="*/ 89 w 133"/>
                <a:gd name="T47" fmla="*/ 131 h 134"/>
                <a:gd name="T48" fmla="*/ 100 w 133"/>
                <a:gd name="T49" fmla="*/ 127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3"/>
                <a:gd name="T76" fmla="*/ 0 h 134"/>
                <a:gd name="T77" fmla="*/ 133 w 133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3" h="134">
                  <a:moveTo>
                    <a:pt x="100" y="127"/>
                  </a:moveTo>
                  <a:lnTo>
                    <a:pt x="119" y="110"/>
                  </a:lnTo>
                  <a:lnTo>
                    <a:pt x="131" y="87"/>
                  </a:lnTo>
                  <a:lnTo>
                    <a:pt x="133" y="74"/>
                  </a:lnTo>
                  <a:lnTo>
                    <a:pt x="133" y="62"/>
                  </a:lnTo>
                  <a:lnTo>
                    <a:pt x="131" y="48"/>
                  </a:lnTo>
                  <a:lnTo>
                    <a:pt x="124" y="37"/>
                  </a:lnTo>
                  <a:lnTo>
                    <a:pt x="107" y="16"/>
                  </a:lnTo>
                  <a:lnTo>
                    <a:pt x="84" y="4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14" y="25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4"/>
                  </a:lnTo>
                  <a:lnTo>
                    <a:pt x="5" y="87"/>
                  </a:lnTo>
                  <a:lnTo>
                    <a:pt x="10" y="99"/>
                  </a:lnTo>
                  <a:lnTo>
                    <a:pt x="28" y="120"/>
                  </a:lnTo>
                  <a:lnTo>
                    <a:pt x="49" y="131"/>
                  </a:lnTo>
                  <a:lnTo>
                    <a:pt x="63" y="134"/>
                  </a:lnTo>
                  <a:lnTo>
                    <a:pt x="75" y="134"/>
                  </a:lnTo>
                  <a:lnTo>
                    <a:pt x="89" y="131"/>
                  </a:lnTo>
                  <a:lnTo>
                    <a:pt x="100" y="1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452"/>
            <p:cNvSpPr>
              <a:spLocks/>
            </p:cNvSpPr>
            <p:nvPr/>
          </p:nvSpPr>
          <p:spPr bwMode="auto">
            <a:xfrm>
              <a:off x="2561" y="1757"/>
              <a:ext cx="125" cy="130"/>
            </a:xfrm>
            <a:custGeom>
              <a:avLst/>
              <a:gdLst>
                <a:gd name="T0" fmla="*/ 95 w 125"/>
                <a:gd name="T1" fmla="*/ 120 h 130"/>
                <a:gd name="T2" fmla="*/ 111 w 125"/>
                <a:gd name="T3" fmla="*/ 107 h 130"/>
                <a:gd name="T4" fmla="*/ 123 w 125"/>
                <a:gd name="T5" fmla="*/ 83 h 130"/>
                <a:gd name="T6" fmla="*/ 125 w 125"/>
                <a:gd name="T7" fmla="*/ 60 h 130"/>
                <a:gd name="T8" fmla="*/ 121 w 125"/>
                <a:gd name="T9" fmla="*/ 47 h 130"/>
                <a:gd name="T10" fmla="*/ 116 w 125"/>
                <a:gd name="T11" fmla="*/ 35 h 130"/>
                <a:gd name="T12" fmla="*/ 100 w 125"/>
                <a:gd name="T13" fmla="*/ 14 h 130"/>
                <a:gd name="T14" fmla="*/ 79 w 125"/>
                <a:gd name="T15" fmla="*/ 3 h 130"/>
                <a:gd name="T16" fmla="*/ 65 w 125"/>
                <a:gd name="T17" fmla="*/ 0 h 130"/>
                <a:gd name="T18" fmla="*/ 53 w 125"/>
                <a:gd name="T19" fmla="*/ 0 h 130"/>
                <a:gd name="T20" fmla="*/ 42 w 125"/>
                <a:gd name="T21" fmla="*/ 3 h 130"/>
                <a:gd name="T22" fmla="*/ 30 w 125"/>
                <a:gd name="T23" fmla="*/ 7 h 130"/>
                <a:gd name="T24" fmla="*/ 11 w 125"/>
                <a:gd name="T25" fmla="*/ 23 h 130"/>
                <a:gd name="T26" fmla="*/ 0 w 125"/>
                <a:gd name="T27" fmla="*/ 47 h 130"/>
                <a:gd name="T28" fmla="*/ 0 w 125"/>
                <a:gd name="T29" fmla="*/ 70 h 130"/>
                <a:gd name="T30" fmla="*/ 2 w 125"/>
                <a:gd name="T31" fmla="*/ 83 h 130"/>
                <a:gd name="T32" fmla="*/ 7 w 125"/>
                <a:gd name="T33" fmla="*/ 95 h 130"/>
                <a:gd name="T34" fmla="*/ 23 w 125"/>
                <a:gd name="T35" fmla="*/ 113 h 130"/>
                <a:gd name="T36" fmla="*/ 46 w 125"/>
                <a:gd name="T37" fmla="*/ 127 h 130"/>
                <a:gd name="T38" fmla="*/ 58 w 125"/>
                <a:gd name="T39" fmla="*/ 130 h 130"/>
                <a:gd name="T40" fmla="*/ 69 w 125"/>
                <a:gd name="T41" fmla="*/ 130 h 130"/>
                <a:gd name="T42" fmla="*/ 81 w 125"/>
                <a:gd name="T43" fmla="*/ 127 h 130"/>
                <a:gd name="T44" fmla="*/ 95 w 125"/>
                <a:gd name="T45" fmla="*/ 120 h 1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5"/>
                <a:gd name="T70" fmla="*/ 0 h 130"/>
                <a:gd name="T71" fmla="*/ 125 w 125"/>
                <a:gd name="T72" fmla="*/ 130 h 1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5" h="130">
                  <a:moveTo>
                    <a:pt x="95" y="120"/>
                  </a:moveTo>
                  <a:lnTo>
                    <a:pt x="111" y="107"/>
                  </a:lnTo>
                  <a:lnTo>
                    <a:pt x="123" y="83"/>
                  </a:lnTo>
                  <a:lnTo>
                    <a:pt x="125" y="60"/>
                  </a:lnTo>
                  <a:lnTo>
                    <a:pt x="121" y="47"/>
                  </a:lnTo>
                  <a:lnTo>
                    <a:pt x="116" y="35"/>
                  </a:lnTo>
                  <a:lnTo>
                    <a:pt x="100" y="14"/>
                  </a:lnTo>
                  <a:lnTo>
                    <a:pt x="79" y="3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2" y="3"/>
                  </a:lnTo>
                  <a:lnTo>
                    <a:pt x="30" y="7"/>
                  </a:lnTo>
                  <a:lnTo>
                    <a:pt x="11" y="23"/>
                  </a:lnTo>
                  <a:lnTo>
                    <a:pt x="0" y="47"/>
                  </a:lnTo>
                  <a:lnTo>
                    <a:pt x="0" y="70"/>
                  </a:lnTo>
                  <a:lnTo>
                    <a:pt x="2" y="83"/>
                  </a:lnTo>
                  <a:lnTo>
                    <a:pt x="7" y="95"/>
                  </a:lnTo>
                  <a:lnTo>
                    <a:pt x="23" y="113"/>
                  </a:lnTo>
                  <a:lnTo>
                    <a:pt x="46" y="127"/>
                  </a:lnTo>
                  <a:lnTo>
                    <a:pt x="58" y="130"/>
                  </a:lnTo>
                  <a:lnTo>
                    <a:pt x="69" y="130"/>
                  </a:lnTo>
                  <a:lnTo>
                    <a:pt x="81" y="127"/>
                  </a:lnTo>
                  <a:lnTo>
                    <a:pt x="95" y="12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5407" y="4278146"/>
            <a:ext cx="2125925" cy="175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5106" y="4341887"/>
            <a:ext cx="1967628" cy="169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6905">
            <a:off x="1488025" y="894167"/>
            <a:ext cx="2047777" cy="1656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7" name="2 Imagen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artisticLineDrawing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6975" y="997514"/>
            <a:ext cx="1922725" cy="154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22 Esquina doblada"/>
          <p:cNvSpPr/>
          <p:nvPr/>
        </p:nvSpPr>
        <p:spPr bwMode="auto">
          <a:xfrm>
            <a:off x="2771800" y="3024189"/>
            <a:ext cx="3312368" cy="831430"/>
          </a:xfrm>
          <a:prstGeom prst="foldedCorner">
            <a:avLst>
              <a:gd name="adj" fmla="val 33172"/>
            </a:avLst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s-ES_tradnl" sz="2800" b="1" dirty="0" err="1">
                <a:latin typeface="Comic Sans MS" pitchFamily="66" charset="0"/>
              </a:rPr>
              <a:t>m</a:t>
            </a:r>
            <a:r>
              <a:rPr lang="es-ES_tradnl" sz="2800" b="1" dirty="0" err="1" smtClean="0">
                <a:latin typeface="Comic Sans MS" pitchFamily="66" charset="0"/>
              </a:rPr>
              <a:t>ake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the</a:t>
            </a:r>
            <a:r>
              <a:rPr lang="es-ES_tradnl" sz="2800" b="1" dirty="0" smtClean="0">
                <a:latin typeface="Comic Sans MS" pitchFamily="66" charset="0"/>
              </a:rPr>
              <a:t> </a:t>
            </a:r>
            <a:r>
              <a:rPr lang="es-ES_tradnl" sz="2800" b="1" dirty="0" err="1" smtClean="0">
                <a:latin typeface="Comic Sans MS" pitchFamily="66" charset="0"/>
              </a:rPr>
              <a:t>bed</a:t>
            </a:r>
            <a:endParaRPr kumimoji="0" lang="es-ES" sz="28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141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62428E-7 L 0.20486 0.38636 " pathEditMode="relative" rAng="0" ptsTypes="AA">
                                      <p:cBhvr>
                                        <p:cTn id="3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3" y="19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183" descr="Atrás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165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184"/>
          <p:cNvSpPr txBox="1">
            <a:spLocks noChangeArrowheads="1"/>
          </p:cNvSpPr>
          <p:nvPr/>
        </p:nvSpPr>
        <p:spPr bwMode="auto">
          <a:xfrm>
            <a:off x="1691680" y="620688"/>
            <a:ext cx="54006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s-ES" sz="6600" b="1" dirty="0" smtClean="0">
                <a:solidFill>
                  <a:srgbClr val="000000"/>
                </a:solidFill>
                <a:latin typeface="Comic Sans MS" pitchFamily="66" charset="0"/>
              </a:rPr>
              <a:t>Do </a:t>
            </a:r>
            <a:r>
              <a:rPr lang="es-ES" sz="6600" b="1" dirty="0" err="1" smtClean="0">
                <a:solidFill>
                  <a:srgbClr val="000000"/>
                </a:solidFill>
                <a:latin typeface="Comic Sans MS" pitchFamily="66" charset="0"/>
              </a:rPr>
              <a:t>you</a:t>
            </a:r>
            <a:r>
              <a:rPr lang="es-ES" sz="66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s-ES" sz="6600" b="1" dirty="0" err="1" smtClean="0">
                <a:solidFill>
                  <a:srgbClr val="000000"/>
                </a:solidFill>
                <a:latin typeface="Comic Sans MS" pitchFamily="66" charset="0"/>
              </a:rPr>
              <a:t>help</a:t>
            </a:r>
            <a:r>
              <a:rPr lang="es-ES" sz="6600" b="1" dirty="0" smtClean="0">
                <a:solidFill>
                  <a:srgbClr val="000000"/>
                </a:solidFill>
                <a:latin typeface="Comic Sans MS" pitchFamily="66" charset="0"/>
              </a:rPr>
              <a:t> at home?</a:t>
            </a:r>
            <a:endParaRPr lang="es-ES" sz="66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9" name="Picture 10" descr="Sali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1973" y="5531644"/>
            <a:ext cx="752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5" descr="saludo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813025" y="2721769"/>
            <a:ext cx="3559175" cy="3571875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4187679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286</Words>
  <Application>Microsoft Office PowerPoint</Application>
  <PresentationFormat>Экран (4:3)</PresentationFormat>
  <Paragraphs>112</Paragraphs>
  <Slides>28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Diseño predeterminado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 BELL</dc:creator>
  <cp:lastModifiedBy>Roshko</cp:lastModifiedBy>
  <cp:revision>18</cp:revision>
  <dcterms:created xsi:type="dcterms:W3CDTF">2013-03-06T18:47:20Z</dcterms:created>
  <dcterms:modified xsi:type="dcterms:W3CDTF">2020-11-09T18:08:40Z</dcterms:modified>
</cp:coreProperties>
</file>