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6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3599F-2810-4D90-A82F-78D391CF808C}" type="datetimeFigureOut">
              <a:rPr lang="uk-UA" smtClean="0"/>
              <a:t>05.11.2020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6C41F-E828-44F6-AB69-8166B2EB065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73173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3599F-2810-4D90-A82F-78D391CF808C}" type="datetimeFigureOut">
              <a:rPr lang="uk-UA" smtClean="0"/>
              <a:t>05.11.2020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6C41F-E828-44F6-AB69-8166B2EB065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25834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3599F-2810-4D90-A82F-78D391CF808C}" type="datetimeFigureOut">
              <a:rPr lang="uk-UA" smtClean="0"/>
              <a:t>05.11.2020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6C41F-E828-44F6-AB69-8166B2EB065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98362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3599F-2810-4D90-A82F-78D391CF808C}" type="datetimeFigureOut">
              <a:rPr lang="uk-UA" smtClean="0"/>
              <a:t>05.11.2020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6C41F-E828-44F6-AB69-8166B2EB065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97612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3599F-2810-4D90-A82F-78D391CF808C}" type="datetimeFigureOut">
              <a:rPr lang="uk-UA" smtClean="0"/>
              <a:t>05.11.2020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6C41F-E828-44F6-AB69-8166B2EB065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94112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3599F-2810-4D90-A82F-78D391CF808C}" type="datetimeFigureOut">
              <a:rPr lang="uk-UA" smtClean="0"/>
              <a:t>05.11.2020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6C41F-E828-44F6-AB69-8166B2EB065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82522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3599F-2810-4D90-A82F-78D391CF808C}" type="datetimeFigureOut">
              <a:rPr lang="uk-UA" smtClean="0"/>
              <a:t>05.11.2020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6C41F-E828-44F6-AB69-8166B2EB065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01499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3599F-2810-4D90-A82F-78D391CF808C}" type="datetimeFigureOut">
              <a:rPr lang="uk-UA" smtClean="0"/>
              <a:t>05.11.2020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6C41F-E828-44F6-AB69-8166B2EB065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6848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3599F-2810-4D90-A82F-78D391CF808C}" type="datetimeFigureOut">
              <a:rPr lang="uk-UA" smtClean="0"/>
              <a:t>05.11.2020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6C41F-E828-44F6-AB69-8166B2EB065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23639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3599F-2810-4D90-A82F-78D391CF808C}" type="datetimeFigureOut">
              <a:rPr lang="uk-UA" smtClean="0"/>
              <a:t>05.11.2020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6C41F-E828-44F6-AB69-8166B2EB065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02949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3599F-2810-4D90-A82F-78D391CF808C}" type="datetimeFigureOut">
              <a:rPr lang="uk-UA" smtClean="0"/>
              <a:t>05.11.2020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6C41F-E828-44F6-AB69-8166B2EB065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66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53599F-2810-4D90-A82F-78D391CF808C}" type="datetimeFigureOut">
              <a:rPr lang="uk-UA" smtClean="0"/>
              <a:t>05.11.2020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D6C41F-E828-44F6-AB69-8166B2EB065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13030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545691"/>
            <a:ext cx="9144000" cy="3274142"/>
          </a:xfrm>
        </p:spPr>
        <p:txBody>
          <a:bodyPr>
            <a:normAutofit fontScale="90000"/>
          </a:bodyPr>
          <a:lstStyle/>
          <a:p>
            <a:r>
              <a:rPr lang="uk-UA" dirty="0"/>
              <a:t>Клас: 7</a:t>
            </a:r>
            <a:br>
              <a:rPr lang="uk-UA" dirty="0"/>
            </a:br>
            <a:r>
              <a:rPr lang="uk-UA" dirty="0" smtClean="0"/>
              <a:t> </a:t>
            </a:r>
            <a:r>
              <a:rPr lang="uk-UA" dirty="0"/>
              <a:t>Виконуємо хатню роботу самі</a:t>
            </a:r>
            <a:br>
              <a:rPr lang="uk-UA" dirty="0"/>
            </a:br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755058" y="4454012"/>
            <a:ext cx="8912942" cy="803787"/>
          </a:xfrm>
        </p:spPr>
        <p:txBody>
          <a:bodyPr/>
          <a:lstStyle/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3061212"/>
            <a:ext cx="9525000" cy="3796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2556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75236"/>
          </a:xfrm>
        </p:spPr>
        <p:txBody>
          <a:bodyPr>
            <a:normAutofit/>
          </a:bodyPr>
          <a:lstStyle/>
          <a:p>
            <a:r>
              <a:rPr lang="ru-RU" dirty="0" smtClean="0"/>
              <a:t>Давайте повторимо слова,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вивчали</a:t>
            </a:r>
            <a:r>
              <a:rPr lang="ru-RU" dirty="0" smtClean="0"/>
              <a:t> на </a:t>
            </a:r>
            <a:r>
              <a:rPr lang="ru-RU" dirty="0" err="1" smtClean="0"/>
              <a:t>минулому</a:t>
            </a:r>
            <a:r>
              <a:rPr lang="ru-RU" dirty="0" smtClean="0"/>
              <a:t> </a:t>
            </a:r>
            <a:r>
              <a:rPr lang="ru-RU" dirty="0" err="1" smtClean="0"/>
              <a:t>уроці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Перейдіть</a:t>
            </a:r>
            <a:r>
              <a:rPr lang="ru-RU" dirty="0" smtClean="0"/>
              <a:t> за </a:t>
            </a:r>
            <a:r>
              <a:rPr lang="ru-RU" dirty="0" err="1" smtClean="0"/>
              <a:t>посиланням</a:t>
            </a:r>
            <a:r>
              <a:rPr lang="ru-RU" dirty="0" smtClean="0"/>
              <a:t> та </a:t>
            </a:r>
            <a:r>
              <a:rPr lang="ru-RU" dirty="0" err="1" smtClean="0"/>
              <a:t>виконайте</a:t>
            </a:r>
            <a:r>
              <a:rPr lang="ru-RU" dirty="0" smtClean="0"/>
              <a:t> </a:t>
            </a:r>
            <a:r>
              <a:rPr lang="ru-RU" dirty="0" err="1" smtClean="0"/>
              <a:t>завдання</a:t>
            </a:r>
            <a:r>
              <a:rPr lang="ru-RU" dirty="0" smtClean="0"/>
              <a:t> на </a:t>
            </a:r>
            <a:r>
              <a:rPr lang="ru-RU" dirty="0" err="1" smtClean="0"/>
              <a:t>сторінці</a:t>
            </a:r>
            <a:r>
              <a:rPr lang="ru-RU" dirty="0" smtClean="0"/>
              <a:t> 1.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https://learnenglishkids.britishcouncil.org/worksheets/doing-chores</a:t>
            </a:r>
            <a:br>
              <a:rPr lang="ru-RU" dirty="0" smtClean="0"/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00435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t="59894" b="6184"/>
          <a:stretch/>
        </p:blipFill>
        <p:spPr>
          <a:xfrm>
            <a:off x="1612166" y="2387891"/>
            <a:ext cx="7681735" cy="363815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Прочитайте вправу 4 на ст. 60. Висловіть свої думки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48388206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23</Words>
  <Application>Microsoft Office PowerPoint</Application>
  <PresentationFormat>Широкий екран</PresentationFormat>
  <Paragraphs>3</Paragraphs>
  <Slides>3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Тема Office</vt:lpstr>
      <vt:lpstr>Клас: 7  Виконуємо хатню роботу самі </vt:lpstr>
      <vt:lpstr>Давайте повторимо слова, які вивчали на минулому уроці Перейдіть за посиланням та виконайте завдання на сторінці 1.  https://learnenglishkids.britishcouncil.org/worksheets/doing-chores </vt:lpstr>
      <vt:lpstr>Прочитайте вправу 4 на ст. 60. Висловіть свої думки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Клас: 7  Виконуємо хатню роботу самі </dc:title>
  <dc:creator>Natalia Oros</dc:creator>
  <cp:lastModifiedBy>Natalia Oros</cp:lastModifiedBy>
  <cp:revision>1</cp:revision>
  <dcterms:created xsi:type="dcterms:W3CDTF">2020-11-05T17:50:09Z</dcterms:created>
  <dcterms:modified xsi:type="dcterms:W3CDTF">2020-11-05T17:55:43Z</dcterms:modified>
</cp:coreProperties>
</file>