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956A9-B950-42EF-825F-4B286637A730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A42A-CD70-4499-8FAC-33C7606C1F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467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956A9-B950-42EF-825F-4B286637A730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A42A-CD70-4499-8FAC-33C7606C1F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391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956A9-B950-42EF-825F-4B286637A730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A42A-CD70-4499-8FAC-33C7606C1F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853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956A9-B950-42EF-825F-4B286637A730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A42A-CD70-4499-8FAC-33C7606C1F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8998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956A9-B950-42EF-825F-4B286637A730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A42A-CD70-4499-8FAC-33C7606C1F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8394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956A9-B950-42EF-825F-4B286637A730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A42A-CD70-4499-8FAC-33C7606C1F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2055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956A9-B950-42EF-825F-4B286637A730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A42A-CD70-4499-8FAC-33C7606C1F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265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956A9-B950-42EF-825F-4B286637A730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A42A-CD70-4499-8FAC-33C7606C1F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3218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956A9-B950-42EF-825F-4B286637A730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A42A-CD70-4499-8FAC-33C7606C1F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8824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956A9-B950-42EF-825F-4B286637A730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A42A-CD70-4499-8FAC-33C7606C1F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7255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956A9-B950-42EF-825F-4B286637A730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A42A-CD70-4499-8FAC-33C7606C1F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275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956A9-B950-42EF-825F-4B286637A730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4A42A-CD70-4499-8FAC-33C7606C1F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122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0039" y="161132"/>
            <a:ext cx="9144000" cy="1136726"/>
          </a:xfrm>
        </p:spPr>
        <p:txBody>
          <a:bodyPr>
            <a:normAutofit fontScale="90000"/>
          </a:bodyPr>
          <a:lstStyle/>
          <a:p>
            <a:r>
              <a:rPr lang="uk-UA" sz="4400" dirty="0" smtClean="0"/>
              <a:t>7 клас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4400" dirty="0" smtClean="0"/>
              <a:t>Побутова техніка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689" y="1495425"/>
            <a:ext cx="10325100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248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69509" y="365125"/>
            <a:ext cx="4584290" cy="1325563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Подивіться на слова та запам'ятайте. </a:t>
            </a:r>
            <a:endParaRPr lang="uk-UA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" t="16885" r="-1" b="6699"/>
          <a:stretch/>
        </p:blipFill>
        <p:spPr>
          <a:xfrm>
            <a:off x="0" y="0"/>
            <a:ext cx="6769509" cy="675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976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70954" y="365125"/>
            <a:ext cx="4439265" cy="2289585"/>
          </a:xfrm>
        </p:spPr>
        <p:txBody>
          <a:bodyPr>
            <a:noAutofit/>
          </a:bodyPr>
          <a:lstStyle/>
          <a:p>
            <a:r>
              <a:rPr lang="uk-UA" sz="3600" dirty="0" smtClean="0"/>
              <a:t>Подивіться та скажіть для чого ми використовуємо ці прилади.</a:t>
            </a:r>
            <a:endParaRPr lang="uk-UA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4058" b="34631"/>
          <a:stretch/>
        </p:blipFill>
        <p:spPr>
          <a:xfrm>
            <a:off x="0" y="0"/>
            <a:ext cx="703643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32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dirty="0" smtClean="0"/>
              <a:t>Виконайте завдання</a:t>
            </a:r>
            <a:endParaRPr lang="uk-UA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4058" b="53041"/>
          <a:stretch/>
        </p:blipFill>
        <p:spPr>
          <a:xfrm>
            <a:off x="1213976" y="1336848"/>
            <a:ext cx="8180746" cy="518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407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20</Words>
  <Application>Microsoft Office PowerPoint</Application>
  <PresentationFormat>Широкий екран</PresentationFormat>
  <Paragraphs>4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7 клас Побутова техніка</vt:lpstr>
      <vt:lpstr>Подивіться на слова та запам'ятайте. </vt:lpstr>
      <vt:lpstr>Подивіться та скажіть для чого ми використовуємо ці прилади.</vt:lpstr>
      <vt:lpstr>Виконайте завдання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клас Побутова техніка</dc:title>
  <dc:creator>Natalia Oros</dc:creator>
  <cp:lastModifiedBy>Natalia Oros</cp:lastModifiedBy>
  <cp:revision>3</cp:revision>
  <dcterms:created xsi:type="dcterms:W3CDTF">2020-11-08T18:26:46Z</dcterms:created>
  <dcterms:modified xsi:type="dcterms:W3CDTF">2020-11-08T18:53:56Z</dcterms:modified>
</cp:coreProperties>
</file>