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625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133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9012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4723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4634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720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12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900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756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015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346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9C4F1-0CEC-420E-B913-C38D0AF57FA5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BD006-6606-4133-88A9-D838D23EBA9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480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01"/>
          <a:stretch/>
        </p:blipFill>
        <p:spPr>
          <a:xfrm>
            <a:off x="1031294" y="0"/>
            <a:ext cx="8982861" cy="67921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1294" y="1834397"/>
            <a:ext cx="9861755" cy="2387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</a:rPr>
              <a:t>8 </a:t>
            </a:r>
            <a:r>
              <a:rPr lang="uk-UA" sz="4800" dirty="0" smtClean="0">
                <a:solidFill>
                  <a:schemeClr val="accent5">
                    <a:lumMod val="50000"/>
                  </a:schemeClr>
                </a:solidFill>
              </a:rPr>
              <a:t>клас </a:t>
            </a:r>
            <a:br>
              <a:rPr lang="uk-UA" sz="4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uk-UA" sz="4800" dirty="0" smtClean="0">
                <a:solidFill>
                  <a:schemeClr val="accent5">
                    <a:lumMod val="50000"/>
                  </a:schemeClr>
                </a:solidFill>
              </a:rPr>
              <a:t>Як добре обладнана 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sz="4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uk-UA" sz="4800" dirty="0" smtClean="0">
                <a:solidFill>
                  <a:schemeClr val="accent5">
                    <a:lumMod val="50000"/>
                  </a:schemeClr>
                </a:solidFill>
              </a:rPr>
              <a:t>твоя школа?</a:t>
            </a:r>
            <a:endParaRPr lang="uk-UA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7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540" y="365125"/>
            <a:ext cx="10139260" cy="2525559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Подумайте, що робить шкільні предмети цікавими, а що нудними. Запишіть речення.</a:t>
            </a:r>
            <a:endParaRPr lang="uk-UA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58732" b="6675"/>
          <a:stretch/>
        </p:blipFill>
        <p:spPr>
          <a:xfrm>
            <a:off x="1686488" y="2266437"/>
            <a:ext cx="8862019" cy="44735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214" y="3380228"/>
            <a:ext cx="225572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79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4619" y="365125"/>
            <a:ext cx="9188247" cy="1861882"/>
          </a:xfrm>
        </p:spPr>
        <p:txBody>
          <a:bodyPr/>
          <a:lstStyle/>
          <a:p>
            <a:r>
              <a:rPr lang="uk-UA" dirty="0" smtClean="0"/>
              <a:t>      Дайте відповідь на запитання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64220"/>
          <a:stretch/>
        </p:blipFill>
        <p:spPr>
          <a:xfrm>
            <a:off x="1519085" y="1984143"/>
            <a:ext cx="7978876" cy="416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726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22</Words>
  <Application>Microsoft Office PowerPoint</Application>
  <PresentationFormat>Широкий екран</PresentationFormat>
  <Paragraphs>3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8 клас  Як добре обладнана  твоя школа?</vt:lpstr>
      <vt:lpstr>Подумайте, що робить шкільні предмети цікавими, а що нудними. Запишіть речення.</vt:lpstr>
      <vt:lpstr>      Дайте відповідь на запитання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клас  Як добре обладнана твоя школа?</dc:title>
  <dc:creator>Natalia Oros</dc:creator>
  <cp:lastModifiedBy>Natalia Oros</cp:lastModifiedBy>
  <cp:revision>4</cp:revision>
  <dcterms:created xsi:type="dcterms:W3CDTF">2020-11-09T11:27:44Z</dcterms:created>
  <dcterms:modified xsi:type="dcterms:W3CDTF">2020-11-09T12:06:20Z</dcterms:modified>
</cp:coreProperties>
</file>