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9" r:id="rId5"/>
    <p:sldId id="265" r:id="rId6"/>
    <p:sldId id="266" r:id="rId7"/>
    <p:sldId id="264" r:id="rId8"/>
    <p:sldId id="258" r:id="rId9"/>
    <p:sldId id="261" r:id="rId10"/>
    <p:sldId id="263" r:id="rId11"/>
    <p:sldId id="268" r:id="rId12"/>
    <p:sldId id="269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06E-142F-4D73-89AC-36EEDCE19DBF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4966ABD-4DBA-4952-B337-44E3168FC7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06E-142F-4D73-89AC-36EEDCE19DBF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4966ABD-4DBA-4952-B337-44E3168FC7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06E-142F-4D73-89AC-36EEDCE19DBF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66ABD-4DBA-4952-B337-44E3168FC72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06E-142F-4D73-89AC-36EEDCE19DBF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66ABD-4DBA-4952-B337-44E3168FC7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06E-142F-4D73-89AC-36EEDCE19DBF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4966ABD-4DBA-4952-B337-44E3168FC72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06E-142F-4D73-89AC-36EEDCE19DBF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66ABD-4DBA-4952-B337-44E3168FC7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06E-142F-4D73-89AC-36EEDCE19DBF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66ABD-4DBA-4952-B337-44E3168FC7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06E-142F-4D73-89AC-36EEDCE19DBF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66ABD-4DBA-4952-B337-44E3168FC7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06E-142F-4D73-89AC-36EEDCE19DBF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66ABD-4DBA-4952-B337-44E3168FC72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06E-142F-4D73-89AC-36EEDCE19DBF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66ABD-4DBA-4952-B337-44E3168FC7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06E-142F-4D73-89AC-36EEDCE19DBF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66ABD-4DBA-4952-B337-44E3168FC7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647A06E-142F-4D73-89AC-36EEDCE19DBF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4966ABD-4DBA-4952-B337-44E3168FC72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 Тема: </a:t>
            </a:r>
            <a:r>
              <a:rPr lang="uk-UA" dirty="0" err="1" smtClean="0"/>
              <a:t>Дріжджі-</a:t>
            </a:r>
            <a:r>
              <a:rPr lang="uk-UA" dirty="0" smtClean="0"/>
              <a:t> одноклітинні </a:t>
            </a:r>
            <a:r>
              <a:rPr lang="uk-UA" dirty="0" smtClean="0"/>
              <a:t>гриби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19572" y="571480"/>
            <a:ext cx="219574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357166"/>
            <a:ext cx="3333773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3212976"/>
            <a:ext cx="1860696" cy="11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2467465"/>
            <a:ext cx="216024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80729"/>
            <a:ext cx="6643464" cy="4680520"/>
          </a:xfrm>
        </p:spPr>
        <p:txBody>
          <a:bodyPr>
            <a:normAutofit fontScale="85000" lnSpcReduction="10000"/>
          </a:bodyPr>
          <a:lstStyle/>
          <a:p>
            <a:r>
              <a:rPr lang="vi-VN" b="1" dirty="0" smtClean="0"/>
              <a:t>Дрі́жд</a:t>
            </a:r>
            <a:r>
              <a:rPr lang="uk-UA" b="1" dirty="0"/>
              <a:t>ж</a:t>
            </a:r>
            <a:r>
              <a:rPr lang="vi-VN" b="1" dirty="0" smtClean="0"/>
              <a:t>і </a:t>
            </a:r>
            <a:r>
              <a:rPr lang="vi-VN" dirty="0" smtClean="0"/>
              <a:t>— позатаксономічна група одноклітинних грибів, які втратили міцеліальну будову у зв'язку з переходом до проживання у рідких і напіврідких, багатих на органічні речовини субстратах.</a:t>
            </a:r>
            <a:endParaRPr lang="uk-UA" dirty="0" smtClean="0"/>
          </a:p>
          <a:p>
            <a:r>
              <a:rPr lang="ru-RU" dirty="0" smtClean="0"/>
              <a:t>Слово «</a:t>
            </a:r>
            <a:r>
              <a:rPr lang="ru-RU" dirty="0" err="1" smtClean="0"/>
              <a:t>дріжджі</a:t>
            </a:r>
            <a:r>
              <a:rPr lang="ru-RU" dirty="0" smtClean="0"/>
              <a:t>»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загальний</a:t>
            </a:r>
            <a:r>
              <a:rPr lang="ru-RU" dirty="0" smtClean="0"/>
              <a:t> </a:t>
            </a:r>
            <a:r>
              <a:rPr lang="ru-RU" dirty="0" err="1" smtClean="0"/>
              <a:t>корінь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словом «</a:t>
            </a:r>
            <a:r>
              <a:rPr lang="ru-RU" dirty="0" err="1" smtClean="0"/>
              <a:t>дрижати</a:t>
            </a:r>
            <a:r>
              <a:rPr lang="ru-RU" dirty="0" smtClean="0"/>
              <a:t>» — </a:t>
            </a:r>
            <a:r>
              <a:rPr lang="ru-RU" dirty="0" err="1" smtClean="0"/>
              <a:t>тобто</a:t>
            </a:r>
            <a:r>
              <a:rPr lang="ru-RU" dirty="0" smtClean="0"/>
              <a:t> «</a:t>
            </a:r>
            <a:r>
              <a:rPr lang="ru-RU" dirty="0" err="1" smtClean="0"/>
              <a:t>тремтіти</a:t>
            </a:r>
            <a:r>
              <a:rPr lang="ru-RU" dirty="0" smtClean="0"/>
              <a:t>», яке </a:t>
            </a:r>
            <a:r>
              <a:rPr lang="ru-RU" dirty="0" err="1" smtClean="0"/>
              <a:t>використовувалося</a:t>
            </a:r>
            <a:r>
              <a:rPr lang="ru-RU" dirty="0" smtClean="0"/>
              <a:t> при </a:t>
            </a:r>
            <a:r>
              <a:rPr lang="ru-RU" dirty="0" err="1" smtClean="0"/>
              <a:t>описі</a:t>
            </a:r>
            <a:r>
              <a:rPr lang="ru-RU" dirty="0" smtClean="0"/>
              <a:t> </a:t>
            </a:r>
            <a:r>
              <a:rPr lang="ru-RU" dirty="0" err="1" smtClean="0"/>
              <a:t>спінювання</a:t>
            </a:r>
            <a:r>
              <a:rPr lang="ru-RU" dirty="0" smtClean="0"/>
              <a:t> </a:t>
            </a:r>
            <a:r>
              <a:rPr lang="ru-RU" dirty="0" err="1" smtClean="0"/>
              <a:t>рідини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часто </a:t>
            </a:r>
            <a:r>
              <a:rPr lang="ru-RU" dirty="0" err="1" smtClean="0"/>
              <a:t>супроводжує</a:t>
            </a:r>
            <a:r>
              <a:rPr lang="ru-RU" dirty="0" smtClean="0"/>
              <a:t> </a:t>
            </a:r>
            <a:r>
              <a:rPr lang="ru-RU" dirty="0" err="1" smtClean="0"/>
              <a:t>бродіння</a:t>
            </a:r>
            <a:r>
              <a:rPr lang="ru-RU" dirty="0" smtClean="0"/>
              <a:t>, </a:t>
            </a:r>
            <a:r>
              <a:rPr lang="ru-RU" dirty="0" err="1" smtClean="0"/>
              <a:t>здійснюване</a:t>
            </a:r>
            <a:r>
              <a:rPr lang="ru-RU" dirty="0" smtClean="0"/>
              <a:t> </a:t>
            </a:r>
            <a:r>
              <a:rPr lang="ru-RU" dirty="0" err="1" smtClean="0"/>
              <a:t>дріжджами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229200"/>
            <a:ext cx="2623202" cy="1437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636912"/>
            <a:ext cx="2018425" cy="1645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Середовище</a:t>
            </a:r>
            <a:r>
              <a:rPr lang="ru-RU" dirty="0" smtClean="0"/>
              <a:t> </a:t>
            </a:r>
            <a:r>
              <a:rPr lang="ru-RU" dirty="0" err="1" smtClean="0"/>
              <a:t>існування</a:t>
            </a:r>
            <a:r>
              <a:rPr lang="ru-RU" dirty="0" smtClean="0"/>
              <a:t>: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1554163"/>
            <a:ext cx="6139408" cy="4395118"/>
          </a:xfrm>
        </p:spPr>
        <p:txBody>
          <a:bodyPr>
            <a:normAutofit fontScale="92500"/>
          </a:bodyPr>
          <a:lstStyle/>
          <a:p>
            <a:r>
              <a:rPr lang="ru-RU" dirty="0" err="1" smtClean="0"/>
              <a:t>Дріжджі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мешкати</a:t>
            </a:r>
            <a:r>
              <a:rPr lang="ru-RU" dirty="0" smtClean="0"/>
              <a:t> у </a:t>
            </a:r>
            <a:r>
              <a:rPr lang="ru-RU" b="1" dirty="0" err="1" smtClean="0"/>
              <a:t>водоймах</a:t>
            </a:r>
            <a:r>
              <a:rPr lang="ru-RU" dirty="0" smtClean="0"/>
              <a:t>, а на </a:t>
            </a:r>
            <a:r>
              <a:rPr lang="ru-RU" b="1" dirty="0" err="1" smtClean="0"/>
              <a:t>суходолі</a:t>
            </a:r>
            <a:r>
              <a:rPr lang="ru-RU" dirty="0" smtClean="0"/>
              <a:t> </a:t>
            </a:r>
            <a:r>
              <a:rPr lang="ru-RU" dirty="0" err="1" smtClean="0"/>
              <a:t>надають</a:t>
            </a:r>
            <a:r>
              <a:rPr lang="ru-RU" dirty="0" smtClean="0"/>
              <a:t> </a:t>
            </a:r>
            <a:r>
              <a:rPr lang="ru-RU" dirty="0" err="1" smtClean="0"/>
              <a:t>переваги</a:t>
            </a:r>
            <a:r>
              <a:rPr lang="ru-RU" dirty="0" smtClean="0"/>
              <a:t> </a:t>
            </a:r>
            <a:r>
              <a:rPr lang="ru-RU" dirty="0" err="1" smtClean="0"/>
              <a:t>місцям</a:t>
            </a:r>
            <a:r>
              <a:rPr lang="ru-RU" dirty="0" smtClean="0"/>
              <a:t>, </a:t>
            </a:r>
            <a:r>
              <a:rPr lang="ru-RU" dirty="0" err="1" smtClean="0"/>
              <a:t>багатим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цукри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бути </a:t>
            </a:r>
            <a:r>
              <a:rPr lang="ru-RU" dirty="0" err="1" smtClean="0"/>
              <a:t>поверхня</a:t>
            </a:r>
            <a:r>
              <a:rPr lang="ru-RU" dirty="0" smtClean="0"/>
              <a:t> </a:t>
            </a:r>
            <a:r>
              <a:rPr lang="ru-RU" dirty="0" err="1" smtClean="0"/>
              <a:t>плодів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листків</a:t>
            </a:r>
            <a:r>
              <a:rPr lang="ru-RU" dirty="0" smtClean="0"/>
              <a:t>, нектар </a:t>
            </a:r>
            <a:r>
              <a:rPr lang="ru-RU" dirty="0" err="1" smtClean="0"/>
              <a:t>квіток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. </a:t>
            </a:r>
            <a:r>
              <a:rPr lang="ru-RU" dirty="0" err="1" smtClean="0"/>
              <a:t>Небагато</a:t>
            </a:r>
            <a:r>
              <a:rPr lang="ru-RU" dirty="0" smtClean="0"/>
              <a:t> </a:t>
            </a:r>
            <a:r>
              <a:rPr lang="ru-RU" dirty="0" err="1" smtClean="0"/>
              <a:t>представників</a:t>
            </a:r>
            <a:r>
              <a:rPr lang="ru-RU" dirty="0" smtClean="0"/>
              <a:t> </a:t>
            </a:r>
            <a:r>
              <a:rPr lang="ru-RU" dirty="0" err="1" smtClean="0"/>
              <a:t>дріжджів</a:t>
            </a:r>
            <a:r>
              <a:rPr lang="ru-RU" dirty="0" smtClean="0"/>
              <a:t> </a:t>
            </a:r>
            <a:r>
              <a:rPr lang="ru-RU" dirty="0" err="1" smtClean="0"/>
              <a:t>трапляється</a:t>
            </a:r>
            <a:r>
              <a:rPr lang="ru-RU" dirty="0" smtClean="0"/>
              <a:t> у </a:t>
            </a:r>
            <a:r>
              <a:rPr lang="ru-RU" dirty="0" err="1" smtClean="0"/>
              <a:t>ґрунті</a:t>
            </a:r>
            <a:r>
              <a:rPr lang="ru-RU" dirty="0" smtClean="0"/>
              <a:t>.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відомі</a:t>
            </a:r>
            <a:r>
              <a:rPr lang="ru-RU" dirty="0" smtClean="0"/>
              <a:t> </a:t>
            </a:r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дріжджів</a:t>
            </a:r>
            <a:r>
              <a:rPr lang="ru-RU" dirty="0" smtClean="0"/>
              <a:t> - </a:t>
            </a:r>
            <a:r>
              <a:rPr lang="ru-RU" dirty="0" err="1" smtClean="0"/>
              <a:t>цукрові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пекарські</a:t>
            </a:r>
            <a:r>
              <a:rPr lang="ru-RU" dirty="0" smtClean="0"/>
              <a:t>, </a:t>
            </a:r>
            <a:r>
              <a:rPr lang="ru-RU" dirty="0" err="1" smtClean="0"/>
              <a:t>дріжджі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24744"/>
            <a:ext cx="20955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15"/>
          <a:stretch/>
        </p:blipFill>
        <p:spPr bwMode="auto">
          <a:xfrm>
            <a:off x="6360714" y="3356992"/>
            <a:ext cx="2262488" cy="1321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1785926"/>
            <a:ext cx="4347592" cy="4294199"/>
          </a:xfrm>
        </p:spPr>
        <p:txBody>
          <a:bodyPr/>
          <a:lstStyle/>
          <a:p>
            <a:r>
              <a:rPr lang="ru-RU" dirty="0" err="1" smtClean="0"/>
              <a:t>Луї</a:t>
            </a:r>
            <a:r>
              <a:rPr lang="ru-RU" dirty="0" smtClean="0"/>
              <a:t> Пастер — </a:t>
            </a:r>
            <a:r>
              <a:rPr lang="ru-RU" dirty="0" err="1" smtClean="0"/>
              <a:t>вчений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встановив</a:t>
            </a:r>
            <a:r>
              <a:rPr lang="ru-RU" dirty="0" smtClean="0"/>
              <a:t> роль </a:t>
            </a:r>
            <a:r>
              <a:rPr lang="ru-RU" dirty="0" err="1" smtClean="0"/>
              <a:t>дріжджів</a:t>
            </a:r>
            <a:r>
              <a:rPr lang="ru-RU" dirty="0" smtClean="0"/>
              <a:t> у спиртному </a:t>
            </a:r>
            <a:r>
              <a:rPr lang="ru-RU" dirty="0" err="1" smtClean="0"/>
              <a:t>бродінні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84784"/>
            <a:ext cx="383802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Будова </a:t>
            </a:r>
            <a:r>
              <a:rPr lang="ru-RU" dirty="0" err="1" smtClean="0"/>
              <a:t>клітини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76872"/>
            <a:ext cx="8501615" cy="298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Форми дріжджів</a:t>
            </a:r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2886088" cy="3910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060848"/>
            <a:ext cx="4546555" cy="3409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Вегетативне    Розмноження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916832"/>
            <a:ext cx="8343537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Статеве</a:t>
            </a:r>
            <a:r>
              <a:rPr lang="ru-RU" dirty="0" smtClean="0"/>
              <a:t>   </a:t>
            </a:r>
            <a:r>
              <a:rPr lang="ru-RU" dirty="0" err="1" smtClean="0"/>
              <a:t>Розмноження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62068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93096"/>
            <a:ext cx="2857520" cy="190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Сучасні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Хлібопечення</a:t>
            </a:r>
            <a:endParaRPr lang="ru-RU" dirty="0" smtClean="0"/>
          </a:p>
          <a:p>
            <a:r>
              <a:rPr lang="ru-RU" dirty="0" err="1" smtClean="0"/>
              <a:t>Виноробство</a:t>
            </a:r>
            <a:endParaRPr lang="ru-RU" dirty="0" smtClean="0"/>
          </a:p>
          <a:p>
            <a:r>
              <a:rPr lang="ru-RU" dirty="0" err="1" smtClean="0"/>
              <a:t>Пивоваріння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квасоваріння</a:t>
            </a:r>
            <a:endParaRPr lang="ru-RU" dirty="0" smtClean="0"/>
          </a:p>
          <a:p>
            <a:r>
              <a:rPr lang="ru-RU" dirty="0" err="1" smtClean="0"/>
              <a:t>Харчові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кормові</a:t>
            </a:r>
            <a:r>
              <a:rPr lang="ru-RU" dirty="0" smtClean="0"/>
              <a:t> </a:t>
            </a:r>
            <a:r>
              <a:rPr lang="ru-RU" dirty="0" err="1" smtClean="0"/>
              <a:t>дріжджі</a:t>
            </a:r>
            <a:endParaRPr lang="ru-RU" dirty="0" smtClean="0"/>
          </a:p>
          <a:p>
            <a:r>
              <a:rPr lang="ru-RU" dirty="0" err="1" smtClean="0"/>
              <a:t>Застосування</a:t>
            </a:r>
            <a:r>
              <a:rPr lang="ru-RU" dirty="0" smtClean="0"/>
              <a:t> у </a:t>
            </a:r>
            <a:r>
              <a:rPr lang="ru-RU" dirty="0" err="1" smtClean="0"/>
              <a:t>медицині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928670"/>
            <a:ext cx="11811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9261" y="2352018"/>
            <a:ext cx="1647515" cy="1291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149080"/>
            <a:ext cx="2581275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797153"/>
            <a:ext cx="2232248" cy="148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97153"/>
            <a:ext cx="2381249" cy="158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1561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Завдання: Використовуючи матеріали підручника складіть таблицю: </a:t>
            </a:r>
            <a:br>
              <a:rPr lang="uk-UA" dirty="0" smtClean="0"/>
            </a:br>
            <a:r>
              <a:rPr lang="uk-UA" dirty="0" smtClean="0"/>
              <a:t>« характеристика  корисних та шкідливих  дріжджів»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5891341"/>
              </p:ext>
            </p:extLst>
          </p:nvPr>
        </p:nvGraphicFramePr>
        <p:xfrm>
          <a:off x="395536" y="2348880"/>
          <a:ext cx="7796214" cy="3714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107"/>
                <a:gridCol w="3898107"/>
              </a:tblGrid>
              <a:tr h="514411">
                <a:tc>
                  <a:txBody>
                    <a:bodyPr/>
                    <a:lstStyle/>
                    <a:p>
                      <a:r>
                        <a:rPr lang="uk-UA" dirty="0" smtClean="0"/>
                        <a:t> корисні   дріжджі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шкідливі  дріжджі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689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Домашнє завдання 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802830"/>
          </a:xfrm>
        </p:spPr>
        <p:txBody>
          <a:bodyPr/>
          <a:lstStyle/>
          <a:p>
            <a:r>
              <a:rPr lang="uk-UA" dirty="0" smtClean="0"/>
              <a:t>Опрацювати 52 параграф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4342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Інтернет джерела: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https://uk.wikipedia.org/wiki/</a:t>
            </a:r>
            <a:r>
              <a:rPr lang="uk-UA" dirty="0"/>
              <a:t>Дріжджі</a:t>
            </a:r>
          </a:p>
        </p:txBody>
      </p:sp>
    </p:spTree>
    <p:extLst>
      <p:ext uri="{BB962C8B-B14F-4D97-AF65-F5344CB8AC3E}">
        <p14:creationId xmlns:p14="http://schemas.microsoft.com/office/powerpoint/2010/main" val="2151016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68</TotalTime>
  <Words>179</Words>
  <Application>Microsoft Office PowerPoint</Application>
  <PresentationFormat>Экран (4:3)</PresentationFormat>
  <Paragraphs>23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 Тема: Дріжджі- одноклітинні гриби</vt:lpstr>
      <vt:lpstr>Презентация PowerPoint</vt:lpstr>
      <vt:lpstr>Середовище існування: </vt:lpstr>
      <vt:lpstr>Презентация PowerPoint</vt:lpstr>
      <vt:lpstr>Будова клітини</vt:lpstr>
      <vt:lpstr>Форми дріжджів</vt:lpstr>
      <vt:lpstr>Вегетативне    Розмноження</vt:lpstr>
      <vt:lpstr>Статеве   Розмноження </vt:lpstr>
      <vt:lpstr>Презентация PowerPoint</vt:lpstr>
      <vt:lpstr>Сучасні використання</vt:lpstr>
      <vt:lpstr>Завдання: Використовуючи матеріали підручника складіть таблицю:  « характеристика  корисних та шкідливих  дріжджів»</vt:lpstr>
      <vt:lpstr>Домашнє завдання :</vt:lpstr>
      <vt:lpstr>Інтернет джерела: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Тема: Дріжджі- одноклітинні гриби.</dc:title>
  <dc:creator>Admin</dc:creator>
  <cp:lastModifiedBy>Lena_Z</cp:lastModifiedBy>
  <cp:revision>6</cp:revision>
  <dcterms:created xsi:type="dcterms:W3CDTF">2014-11-09T18:52:37Z</dcterms:created>
  <dcterms:modified xsi:type="dcterms:W3CDTF">2018-04-11T16:46:44Z</dcterms:modified>
</cp:coreProperties>
</file>