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10" Type="http://schemas.openxmlformats.org/officeDocument/2006/relationships/image" Target="../media/image39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Різноманітність комах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416824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236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620688"/>
            <a:ext cx="367240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/>
              <a:t>Комахи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700808"/>
            <a:ext cx="2520280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Первиннобезкрилі</a:t>
            </a:r>
            <a:r>
              <a:rPr lang="uk-UA" b="1" dirty="0" smtClean="0"/>
              <a:t>:</a:t>
            </a:r>
          </a:p>
          <a:p>
            <a:pPr algn="ctr"/>
            <a:r>
              <a:rPr lang="uk-UA" i="1" dirty="0" err="1"/>
              <a:t>л</a:t>
            </a:r>
            <a:r>
              <a:rPr lang="uk-UA" i="1" dirty="0" err="1" smtClean="0"/>
              <a:t>усочниця</a:t>
            </a:r>
            <a:r>
              <a:rPr lang="uk-UA" i="1" dirty="0" smtClean="0"/>
              <a:t> цукрова,</a:t>
            </a:r>
          </a:p>
          <a:p>
            <a:pPr algn="ctr"/>
            <a:r>
              <a:rPr lang="uk-UA" i="1" dirty="0" err="1"/>
              <a:t>т</a:t>
            </a:r>
            <a:r>
              <a:rPr lang="uk-UA" i="1" dirty="0" err="1" smtClean="0"/>
              <a:t>ермобія</a:t>
            </a:r>
            <a:r>
              <a:rPr lang="uk-UA" i="1" dirty="0" smtClean="0"/>
              <a:t> хатня </a:t>
            </a: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1844824"/>
            <a:ext cx="33843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Крилаті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83868" y="3172513"/>
            <a:ext cx="2232248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Давньокрилі</a:t>
            </a:r>
            <a:r>
              <a:rPr lang="uk-UA" b="1" dirty="0" smtClean="0"/>
              <a:t>:</a:t>
            </a:r>
          </a:p>
          <a:p>
            <a:pPr algn="ctr"/>
            <a:r>
              <a:rPr lang="uk-UA" i="1" dirty="0"/>
              <a:t>о</a:t>
            </a:r>
            <a:r>
              <a:rPr lang="uk-UA" i="1" dirty="0" smtClean="0"/>
              <a:t>дноденки, бабки</a:t>
            </a:r>
            <a:endParaRPr lang="ru-RU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44208" y="3140968"/>
            <a:ext cx="2160240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Новокрилі</a:t>
            </a:r>
            <a:r>
              <a:rPr lang="uk-UA" b="1" dirty="0" smtClean="0"/>
              <a:t>:</a:t>
            </a:r>
          </a:p>
          <a:p>
            <a:pPr algn="ctr"/>
            <a:r>
              <a:rPr lang="uk-UA" i="1" dirty="0" smtClean="0"/>
              <a:t>жуки, таргани, клопи і т.д.</a:t>
            </a:r>
            <a:endParaRPr lang="ru-RU" i="1" dirty="0"/>
          </a:p>
        </p:txBody>
      </p:sp>
      <p:cxnSp>
        <p:nvCxnSpPr>
          <p:cNvPr id="12" name="Прямая со стрелкой 11"/>
          <p:cNvCxnSpPr>
            <a:stCxn id="4" idx="1"/>
            <a:endCxn id="5" idx="0"/>
          </p:cNvCxnSpPr>
          <p:nvPr/>
        </p:nvCxnSpPr>
        <p:spPr>
          <a:xfrm flipH="1">
            <a:off x="1727684" y="1052736"/>
            <a:ext cx="468052" cy="648072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2"/>
            <a:endCxn id="6" idx="0"/>
          </p:cNvCxnSpPr>
          <p:nvPr/>
        </p:nvCxnSpPr>
        <p:spPr>
          <a:xfrm>
            <a:off x="4031940" y="1484784"/>
            <a:ext cx="2160240" cy="360040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" idx="2"/>
            <a:endCxn id="7" idx="0"/>
          </p:cNvCxnSpPr>
          <p:nvPr/>
        </p:nvCxnSpPr>
        <p:spPr>
          <a:xfrm flipH="1">
            <a:off x="4499992" y="2636912"/>
            <a:ext cx="1692188" cy="5356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2"/>
          </p:cNvCxnSpPr>
          <p:nvPr/>
        </p:nvCxnSpPr>
        <p:spPr>
          <a:xfrm>
            <a:off x="6192180" y="2636912"/>
            <a:ext cx="14761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74" y="3004672"/>
            <a:ext cx="25717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25144"/>
            <a:ext cx="1203015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273" y="4725144"/>
            <a:ext cx="1927626" cy="123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559" y="472514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671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04664"/>
            <a:ext cx="7408333" cy="5721499"/>
          </a:xfrm>
        </p:spPr>
        <p:txBody>
          <a:bodyPr/>
          <a:lstStyle/>
          <a:p>
            <a:pPr marL="0" indent="0" algn="ctr">
              <a:buNone/>
            </a:pPr>
            <a:r>
              <a:rPr lang="uk-UA" sz="3200" b="1" u="sng" dirty="0" smtClean="0"/>
              <a:t>Комахи з неповним перетворенням</a:t>
            </a:r>
          </a:p>
          <a:p>
            <a:pPr marL="0" indent="0" algn="ctr">
              <a:buNone/>
            </a:pPr>
            <a:r>
              <a:rPr lang="uk-UA" b="1" dirty="0" smtClean="0"/>
              <a:t>Таргани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3096344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88368"/>
            <a:ext cx="2609850" cy="1752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17032"/>
            <a:ext cx="2457450" cy="1866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356992"/>
            <a:ext cx="2466975" cy="18478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983732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8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620688"/>
            <a:ext cx="7408333" cy="5505475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Богомоли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2381250" cy="1914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40768"/>
            <a:ext cx="2619375" cy="1743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1" y="3429000"/>
            <a:ext cx="240030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404" y="3356992"/>
            <a:ext cx="2562225" cy="17811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0506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5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548680"/>
            <a:ext cx="7408333" cy="5577483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Терміти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9"/>
            <a:ext cx="453650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746" y="3284984"/>
            <a:ext cx="468052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96752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23622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14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692696"/>
            <a:ext cx="7408333" cy="5433467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Прямокрилі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691276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0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Воші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98220"/>
            <a:ext cx="8064896" cy="486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82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548680"/>
            <a:ext cx="7408333" cy="5577483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Клопи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6120680" cy="331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149080"/>
            <a:ext cx="352839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80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764704"/>
            <a:ext cx="8352927" cy="5361459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Бабки</a:t>
            </a:r>
          </a:p>
          <a:p>
            <a:pPr marL="0" indent="0" algn="just">
              <a:buNone/>
            </a:pPr>
            <a:r>
              <a:rPr lang="uk-UA" dirty="0" smtClean="0"/>
              <a:t>1 – коромисло велике 2 – бабка звичайна 3 – бабка велика </a:t>
            </a:r>
          </a:p>
          <a:p>
            <a:pPr marL="0" indent="0" algn="just">
              <a:buNone/>
            </a:pPr>
            <a:r>
              <a:rPr lang="uk-UA" dirty="0" smtClean="0"/>
              <a:t>4 – дозорець-імператор 5 – </a:t>
            </a:r>
            <a:r>
              <a:rPr lang="uk-UA" dirty="0" err="1" smtClean="0"/>
              <a:t>лютка-дріада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712879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158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32656"/>
            <a:ext cx="7408333" cy="5793507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Рівнокрилі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" y="814387"/>
            <a:ext cx="2619375" cy="1743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93096"/>
            <a:ext cx="2466975" cy="17240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52736"/>
            <a:ext cx="2695575" cy="16954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87907"/>
            <a:ext cx="2466975" cy="18478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0" y="4636005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09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04664"/>
            <a:ext cx="7408333" cy="5721499"/>
          </a:xfrm>
        </p:spPr>
        <p:txBody>
          <a:bodyPr/>
          <a:lstStyle/>
          <a:p>
            <a:pPr marL="0" indent="0" algn="ctr">
              <a:buNone/>
            </a:pPr>
            <a:r>
              <a:rPr lang="uk-UA" sz="2000" b="1" u="sng" dirty="0" smtClean="0"/>
              <a:t>Комахи з повним перетворенням</a:t>
            </a:r>
          </a:p>
          <a:p>
            <a:pPr marL="0" indent="0" algn="ctr">
              <a:buNone/>
            </a:pPr>
            <a:r>
              <a:rPr lang="uk-UA" b="1" dirty="0" smtClean="0"/>
              <a:t>Жуки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77744"/>
            <a:ext cx="2190750" cy="20859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114" y="2929894"/>
            <a:ext cx="2466975" cy="18478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196751"/>
            <a:ext cx="2466975" cy="18573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529" y="395101"/>
            <a:ext cx="1790700" cy="2552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94" y="3276271"/>
            <a:ext cx="2571750" cy="17811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57" y="1055807"/>
            <a:ext cx="2847975" cy="16097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057446"/>
            <a:ext cx="2619375" cy="1743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06119"/>
            <a:ext cx="2466975" cy="1847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90219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08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32656"/>
            <a:ext cx="7408333" cy="5793507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Метелики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2628900" cy="17430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837164"/>
            <a:ext cx="2609850" cy="1543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59651"/>
            <a:ext cx="2581275" cy="1771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2" y="2708920"/>
            <a:ext cx="2628900" cy="17430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99186"/>
            <a:ext cx="2686050" cy="1704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17" y="2814141"/>
            <a:ext cx="2466975" cy="18478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664299"/>
            <a:ext cx="2619375" cy="17430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48" y="4661991"/>
            <a:ext cx="240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06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620688"/>
            <a:ext cx="7408333" cy="5505475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Перетинчастокрилі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704856" cy="537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Двокрилі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6696744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149080"/>
            <a:ext cx="489654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10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Блохи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2"/>
            <a:ext cx="2324100" cy="182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068960"/>
            <a:ext cx="1885950" cy="2428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08720"/>
            <a:ext cx="266429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20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1" cy="5001419"/>
          </a:xfrm>
        </p:spPr>
        <p:txBody>
          <a:bodyPr/>
          <a:lstStyle/>
          <a:p>
            <a:pPr algn="just"/>
            <a:r>
              <a:rPr lang="uk-UA" b="1" u="sng" dirty="0" smtClean="0"/>
              <a:t>Комахи-ґрунтоутворювачі:</a:t>
            </a:r>
            <a:r>
              <a:rPr lang="uk-UA" dirty="0" smtClean="0"/>
              <a:t> личинки мух, </a:t>
            </a:r>
            <a:r>
              <a:rPr lang="uk-UA" dirty="0" err="1" smtClean="0"/>
              <a:t>жуки-гробарики</a:t>
            </a:r>
            <a:r>
              <a:rPr lang="uk-UA" dirty="0" smtClean="0"/>
              <a:t>, жуки-гнойовики</a:t>
            </a:r>
          </a:p>
          <a:p>
            <a:pPr algn="just"/>
            <a:r>
              <a:rPr lang="uk-UA" b="1" u="sng" dirty="0" smtClean="0"/>
              <a:t>Комахи-запилювачі:</a:t>
            </a:r>
            <a:r>
              <a:rPr lang="uk-UA" dirty="0" smtClean="0"/>
              <a:t> перетинчастокрилі, двокрилі, метелики</a:t>
            </a:r>
          </a:p>
          <a:p>
            <a:pPr algn="just"/>
            <a:r>
              <a:rPr lang="uk-UA" b="1" u="sng" dirty="0" smtClean="0"/>
              <a:t>Комахи-шкідники рослин:</a:t>
            </a:r>
            <a:r>
              <a:rPr lang="uk-UA" dirty="0" smtClean="0"/>
              <a:t> сарана, попелиця, яблунева плодожерка, сосновий шовкопряд, білан капустяний</a:t>
            </a:r>
          </a:p>
          <a:p>
            <a:pPr algn="just"/>
            <a:r>
              <a:rPr lang="uk-UA" b="1" u="sng" dirty="0" smtClean="0"/>
              <a:t>Комахи-переносники збудників захворювань:</a:t>
            </a:r>
            <a:r>
              <a:rPr lang="uk-UA" dirty="0" smtClean="0"/>
              <a:t> блохи, малярійний комар, москіти, мухи</a:t>
            </a:r>
          </a:p>
          <a:p>
            <a:pPr algn="just"/>
            <a:r>
              <a:rPr lang="uk-UA" b="1" u="sng" dirty="0" smtClean="0"/>
              <a:t>Одомашнені комахи: </a:t>
            </a:r>
            <a:r>
              <a:rPr lang="uk-UA" dirty="0" smtClean="0"/>
              <a:t>шовкопряд шовковичний, бджола медоносна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24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Групи комах за значенням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30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105</TotalTime>
  <Words>119</Words>
  <Application>Microsoft Office PowerPoint</Application>
  <PresentationFormat>Экран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Різноманітність комах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Групи комах за значенням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Різноманітність комах</dc:title>
  <dc:creator>Atman</dc:creator>
  <cp:lastModifiedBy>Atman</cp:lastModifiedBy>
  <cp:revision>72</cp:revision>
  <dcterms:created xsi:type="dcterms:W3CDTF">2018-10-02T16:24:38Z</dcterms:created>
  <dcterms:modified xsi:type="dcterms:W3CDTF">2018-10-02T18:30:33Z</dcterms:modified>
</cp:coreProperties>
</file>