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7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11" Type="http://schemas.openxmlformats.org/officeDocument/2006/relationships/image" Target="../media/image15.emf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7200" b="1" dirty="0" smtClean="0"/>
              <a:t>Будова комах</a:t>
            </a:r>
            <a:endParaRPr lang="ru-RU" sz="7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03970"/>
            <a:ext cx="6984776" cy="4561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3952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72719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Загальна характеристика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59741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uk-UA" sz="2400" dirty="0" smtClean="0"/>
              <a:t>Займають всі середовища існування</a:t>
            </a:r>
          </a:p>
          <a:p>
            <a:pPr algn="just">
              <a:buFont typeface="Wingdings" pitchFamily="2" charset="2"/>
              <a:buChar char="Ø"/>
            </a:pPr>
            <a:r>
              <a:rPr lang="uk-UA" sz="2400" dirty="0" smtClean="0"/>
              <a:t>Відділи тіла: голова, груди, черевце</a:t>
            </a:r>
          </a:p>
          <a:p>
            <a:pPr algn="just">
              <a:buFont typeface="Wingdings" pitchFamily="2" charset="2"/>
              <a:buChar char="Ø"/>
            </a:pPr>
            <a:r>
              <a:rPr lang="uk-UA" sz="2400" dirty="0" smtClean="0"/>
              <a:t>На голові: одна пара вусиків (нюх, дотик); ротові апарати – гризучий, колючий, лижучий, сисний; очі – одна пара складних очей і прості вічка</a:t>
            </a:r>
          </a:p>
          <a:p>
            <a:pPr algn="just">
              <a:buFont typeface="Wingdings" pitchFamily="2" charset="2"/>
              <a:buChar char="Ø"/>
            </a:pPr>
            <a:r>
              <a:rPr lang="uk-UA" sz="2400" dirty="0" smtClean="0"/>
              <a:t>Груди несуть 3 пари кінцівок та дві пари крил</a:t>
            </a:r>
          </a:p>
          <a:p>
            <a:pPr algn="just">
              <a:buFont typeface="Wingdings" pitchFamily="2" charset="2"/>
              <a:buChar char="Ø"/>
            </a:pPr>
            <a:r>
              <a:rPr lang="uk-UA" sz="2400" dirty="0"/>
              <a:t>Черевце сегментоване (кожен сегмент має пару дихалець, може мати жало або яйцеклад)</a:t>
            </a:r>
          </a:p>
          <a:p>
            <a:pPr algn="just">
              <a:buFont typeface="Wingdings" pitchFamily="2" charset="2"/>
              <a:buChar char="Ø"/>
            </a:pPr>
            <a:r>
              <a:rPr lang="uk-UA" sz="2400" dirty="0" smtClean="0"/>
              <a:t>Органи дихання – трахеї</a:t>
            </a:r>
          </a:p>
          <a:p>
            <a:pPr algn="just">
              <a:buFont typeface="Wingdings" pitchFamily="2" charset="2"/>
              <a:buChar char="Ø"/>
            </a:pPr>
            <a:r>
              <a:rPr lang="uk-UA" sz="2400" dirty="0" smtClean="0"/>
              <a:t>Роздільностатеві</a:t>
            </a:r>
          </a:p>
          <a:p>
            <a:pPr algn="just">
              <a:buFont typeface="Wingdings" pitchFamily="2" charset="2"/>
              <a:buChar char="Ø"/>
            </a:pPr>
            <a:r>
              <a:rPr lang="uk-UA" sz="2400" dirty="0" smtClean="0"/>
              <a:t>Розвиток непрямий: з повним перетворенням</a:t>
            </a:r>
            <a:br>
              <a:rPr lang="uk-UA" sz="2400" dirty="0" smtClean="0"/>
            </a:br>
            <a:r>
              <a:rPr lang="uk-UA" sz="2400" dirty="0" smtClean="0"/>
              <a:t> (</a:t>
            </a:r>
            <a:r>
              <a:rPr lang="uk-UA" sz="2400" dirty="0" err="1" smtClean="0"/>
              <a:t>яйце⤍</a:t>
            </a:r>
            <a:r>
              <a:rPr lang="uk-UA" sz="2400" dirty="0" err="1"/>
              <a:t>личинка⤍лялечка</a:t>
            </a:r>
            <a:r>
              <a:rPr lang="uk-UA" sz="2400" dirty="0" err="1" smtClean="0"/>
              <a:t>⤍імаго</a:t>
            </a:r>
            <a:r>
              <a:rPr lang="uk-UA" sz="2400" dirty="0" smtClean="0"/>
              <a:t>) та з неповним </a:t>
            </a:r>
            <a:r>
              <a:rPr lang="uk-UA" sz="2400" dirty="0"/>
              <a:t>перетворенням (</a:t>
            </a:r>
            <a:r>
              <a:rPr lang="uk-UA" sz="2400" dirty="0" err="1"/>
              <a:t>яйце⤍</a:t>
            </a:r>
            <a:r>
              <a:rPr lang="uk-UA" sz="2400" dirty="0" err="1" smtClean="0"/>
              <a:t>личинка⤍імаго</a:t>
            </a:r>
            <a:r>
              <a:rPr lang="uk-UA" sz="2400" dirty="0" smtClean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64669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799200"/>
          </a:xfrm>
        </p:spPr>
        <p:txBody>
          <a:bodyPr/>
          <a:lstStyle/>
          <a:p>
            <a:pPr algn="ctr"/>
            <a:r>
              <a:rPr lang="uk-UA" dirty="0" smtClean="0"/>
              <a:t>Будова комахи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14341"/>
            <a:ext cx="5976664" cy="453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620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Ротові апарати комах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8568952" cy="4536504"/>
          </a:xfrm>
        </p:spPr>
      </p:pic>
    </p:spTree>
    <p:extLst>
      <p:ext uri="{BB962C8B-B14F-4D97-AF65-F5344CB8AC3E}">
        <p14:creationId xmlns:p14="http://schemas.microsoft.com/office/powerpoint/2010/main" val="41232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Типи ніг комах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16832"/>
            <a:ext cx="8064895" cy="3744416"/>
          </a:xfrm>
        </p:spPr>
      </p:pic>
    </p:spTree>
    <p:extLst>
      <p:ext uri="{BB962C8B-B14F-4D97-AF65-F5344CB8AC3E}">
        <p14:creationId xmlns:p14="http://schemas.microsoft.com/office/powerpoint/2010/main" val="329381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943216"/>
          </a:xfrm>
        </p:spPr>
        <p:txBody>
          <a:bodyPr>
            <a:noAutofit/>
          </a:bodyPr>
          <a:lstStyle/>
          <a:p>
            <a:pPr algn="ctr"/>
            <a:r>
              <a:rPr lang="uk-UA" sz="3600" dirty="0" smtClean="0"/>
              <a:t>З'єднайте кінцівки з їх представниками</a:t>
            </a:r>
            <a:endParaRPr lang="ru-RU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1444950" cy="806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205" y="2276872"/>
            <a:ext cx="144145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255" y="3114619"/>
            <a:ext cx="14224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437706"/>
              </p:ext>
            </p:extLst>
          </p:nvPr>
        </p:nvGraphicFramePr>
        <p:xfrm>
          <a:off x="3186088" y="1484784"/>
          <a:ext cx="2520280" cy="4896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</a:tblGrid>
              <a:tr h="489654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838" y="3924494"/>
            <a:ext cx="1403350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738" y="4708719"/>
            <a:ext cx="14414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738" y="5553709"/>
            <a:ext cx="1412875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053874"/>
            <a:ext cx="1039813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556792"/>
            <a:ext cx="1517650" cy="61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167979"/>
            <a:ext cx="1077913" cy="89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114619"/>
            <a:ext cx="1154113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415" y="4579337"/>
            <a:ext cx="1125537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415" y="5496640"/>
            <a:ext cx="1192213" cy="89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0280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Крила комах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53" y="1646238"/>
            <a:ext cx="7186493" cy="4525962"/>
          </a:xfrm>
        </p:spPr>
      </p:pic>
    </p:spTree>
    <p:extLst>
      <p:ext uri="{BB962C8B-B14F-4D97-AF65-F5344CB8AC3E}">
        <p14:creationId xmlns:p14="http://schemas.microsoft.com/office/powerpoint/2010/main" val="18564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Пристосування комах до способу життя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0684266"/>
              </p:ext>
            </p:extLst>
          </p:nvPr>
        </p:nvGraphicFramePr>
        <p:xfrm>
          <a:off x="457200" y="1646238"/>
          <a:ext cx="8229600" cy="4735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520"/>
                <a:gridCol w="2664296"/>
                <a:gridCol w="1913384"/>
                <a:gridCol w="2057400"/>
              </a:tblGrid>
              <a:tr h="789182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Назва виду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Середовище існування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Спосіб життя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Риси пристосованості</a:t>
                      </a:r>
                      <a:endParaRPr lang="ru-RU" dirty="0"/>
                    </a:p>
                  </a:txBody>
                  <a:tcPr/>
                </a:tc>
              </a:tr>
              <a:tr h="789182">
                <a:tc>
                  <a:txBody>
                    <a:bodyPr/>
                    <a:lstStyle/>
                    <a:p>
                      <a:r>
                        <a:rPr lang="uk-UA" dirty="0" smtClean="0"/>
                        <a:t>Оса паперова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9182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Водомірка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9182">
                <a:tc>
                  <a:txBody>
                    <a:bodyPr/>
                    <a:lstStyle/>
                    <a:p>
                      <a:r>
                        <a:rPr lang="uk-UA" dirty="0" smtClean="0"/>
                        <a:t>Мураха чорний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9182">
                <a:tc>
                  <a:txBody>
                    <a:bodyPr/>
                    <a:lstStyle/>
                    <a:p>
                      <a:r>
                        <a:rPr lang="uk-UA" dirty="0" smtClean="0"/>
                        <a:t>Клоп</a:t>
                      </a:r>
                      <a:r>
                        <a:rPr lang="uk-UA" baseline="0" dirty="0" smtClean="0"/>
                        <a:t>-солдатик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9182">
                <a:tc>
                  <a:txBody>
                    <a:bodyPr/>
                    <a:lstStyle/>
                    <a:p>
                      <a:r>
                        <a:rPr lang="uk-UA" dirty="0" smtClean="0"/>
                        <a:t>Тарган рудий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908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799200"/>
          </a:xfrm>
        </p:spPr>
        <p:txBody>
          <a:bodyPr/>
          <a:lstStyle/>
          <a:p>
            <a:pPr algn="ctr"/>
            <a:r>
              <a:rPr lang="uk-UA" dirty="0" smtClean="0"/>
              <a:t>Значення комах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uk-UA" dirty="0" smtClean="0"/>
              <a:t>Участь у кругообігу речовин</a:t>
            </a:r>
          </a:p>
          <a:p>
            <a:pPr algn="just">
              <a:buFont typeface="Wingdings" pitchFamily="2" charset="2"/>
              <a:buChar char="v"/>
            </a:pPr>
            <a:r>
              <a:rPr lang="uk-UA" dirty="0" smtClean="0"/>
              <a:t>Важлива роль в ланцюгах живлення</a:t>
            </a:r>
          </a:p>
          <a:p>
            <a:pPr algn="just">
              <a:buFont typeface="Wingdings" pitchFamily="2" charset="2"/>
              <a:buChar char="v"/>
            </a:pPr>
            <a:r>
              <a:rPr lang="uk-UA" dirty="0" smtClean="0"/>
              <a:t>Запилювачі квітів</a:t>
            </a:r>
          </a:p>
          <a:p>
            <a:pPr algn="just">
              <a:buFont typeface="Wingdings" pitchFamily="2" charset="2"/>
              <a:buChar char="v"/>
            </a:pPr>
            <a:r>
              <a:rPr lang="uk-UA" dirty="0" smtClean="0"/>
              <a:t>Сировина для одержання меду, шовку, лікарських препаратів</a:t>
            </a:r>
          </a:p>
          <a:p>
            <a:pPr algn="just">
              <a:buFont typeface="Wingdings" pitchFamily="2" charset="2"/>
              <a:buChar char="v"/>
            </a:pPr>
            <a:r>
              <a:rPr lang="uk-UA" dirty="0" smtClean="0"/>
              <a:t>Шкідники сільського господарства</a:t>
            </a:r>
          </a:p>
          <a:p>
            <a:pPr algn="just">
              <a:buFont typeface="Wingdings" pitchFamily="2" charset="2"/>
              <a:buChar char="v"/>
            </a:pPr>
            <a:r>
              <a:rPr lang="uk-UA" dirty="0" smtClean="0"/>
              <a:t>Паразити й переносники </a:t>
            </a:r>
            <a:r>
              <a:rPr lang="uk-UA" smtClean="0"/>
              <a:t>небезпечних захворювань</a:t>
            </a:r>
            <a:endParaRPr lang="uk-UA" dirty="0" smtClean="0"/>
          </a:p>
          <a:p>
            <a:pPr>
              <a:buFont typeface="Wingdings" pitchFamily="2" charset="2"/>
              <a:buChar char="v"/>
            </a:pPr>
            <a:endParaRPr lang="uk-UA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95025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43</TotalTime>
  <Words>148</Words>
  <Application>Microsoft Office PowerPoint</Application>
  <PresentationFormat>Экран (4:3)</PresentationFormat>
  <Paragraphs>32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Литейная</vt:lpstr>
      <vt:lpstr>Будова комах</vt:lpstr>
      <vt:lpstr>Загальна характеристика</vt:lpstr>
      <vt:lpstr>Будова комахи</vt:lpstr>
      <vt:lpstr>Ротові апарати комах</vt:lpstr>
      <vt:lpstr>Типи ніг комах</vt:lpstr>
      <vt:lpstr>З'єднайте кінцівки з їх представниками</vt:lpstr>
      <vt:lpstr>Крила комах</vt:lpstr>
      <vt:lpstr>Пристосування комах до способу життя</vt:lpstr>
      <vt:lpstr>Значення комах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Будова комах</dc:title>
  <dc:creator>Atman</dc:creator>
  <cp:lastModifiedBy>Atman</cp:lastModifiedBy>
  <cp:revision>29</cp:revision>
  <dcterms:created xsi:type="dcterms:W3CDTF">2018-10-02T15:35:35Z</dcterms:created>
  <dcterms:modified xsi:type="dcterms:W3CDTF">2018-10-02T16:19:50Z</dcterms:modified>
</cp:coreProperties>
</file>