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  <a:srgbClr val="FFFFCC"/>
    <a:srgbClr val="FF00FF"/>
    <a:srgbClr val="FFFF99"/>
    <a:srgbClr val="00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2433A7-A1FD-4109-A528-FE5DA38ED7F9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404918F5-EA41-4668-A933-2F2CBEE330F6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uk-UA" sz="2400" b="1" dirty="0">
              <a:latin typeface="Comic Sans MS" panose="030F0702030302020204" pitchFamily="66" charset="0"/>
            </a:rPr>
            <a:t>Раціональне природо-користування</a:t>
          </a:r>
        </a:p>
      </dgm:t>
    </dgm:pt>
    <dgm:pt modelId="{E181898D-30F3-4C5F-918A-28595AAB11FF}" type="parTrans" cxnId="{0B6D00A9-7350-46D0-8241-4314987236A5}">
      <dgm:prSet/>
      <dgm:spPr/>
      <dgm:t>
        <a:bodyPr/>
        <a:lstStyle/>
        <a:p>
          <a:endParaRPr lang="uk-UA"/>
        </a:p>
      </dgm:t>
    </dgm:pt>
    <dgm:pt modelId="{2793297B-898B-4F90-A05B-3CC20C3F9C69}" type="sibTrans" cxnId="{0B6D00A9-7350-46D0-8241-4314987236A5}">
      <dgm:prSet/>
      <dgm:spPr/>
      <dgm:t>
        <a:bodyPr/>
        <a:lstStyle/>
        <a:p>
          <a:endParaRPr lang="uk-UA"/>
        </a:p>
      </dgm:t>
    </dgm:pt>
    <dgm:pt modelId="{8A2A3341-98CB-41AD-82C5-8E3C4FA54179}">
      <dgm:prSet phldrT="[Текст]"/>
      <dgm:spPr/>
      <dgm:t>
        <a:bodyPr/>
        <a:lstStyle/>
        <a:p>
          <a:endParaRPr lang="uk-UA" dirty="0"/>
        </a:p>
      </dgm:t>
    </dgm:pt>
    <dgm:pt modelId="{2179A104-5813-40E2-A9E5-EC141B533817}" type="parTrans" cxnId="{8E754191-98C7-40F9-BCCA-97906079729F}">
      <dgm:prSet/>
      <dgm:spPr/>
      <dgm:t>
        <a:bodyPr/>
        <a:lstStyle/>
        <a:p>
          <a:endParaRPr lang="uk-UA"/>
        </a:p>
      </dgm:t>
    </dgm:pt>
    <dgm:pt modelId="{8DA204C5-BE85-4879-A584-2AEABA684A87}" type="sibTrans" cxnId="{8E754191-98C7-40F9-BCCA-97906079729F}">
      <dgm:prSet/>
      <dgm:spPr/>
      <dgm:t>
        <a:bodyPr/>
        <a:lstStyle/>
        <a:p>
          <a:endParaRPr lang="uk-UA"/>
        </a:p>
      </dgm:t>
    </dgm:pt>
    <dgm:pt modelId="{62375C63-255E-4F68-8275-0DD91FD623B8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uk-UA" sz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79D9D20E-31E3-4852-B44E-D091A0A4A58A}" type="sibTrans" cxnId="{BDC90B34-31E5-4AB1-8DB8-5E9A92326219}">
      <dgm:prSet/>
      <dgm:spPr/>
      <dgm:t>
        <a:bodyPr/>
        <a:lstStyle/>
        <a:p>
          <a:endParaRPr lang="uk-UA"/>
        </a:p>
      </dgm:t>
    </dgm:pt>
    <dgm:pt modelId="{0626BE74-2896-4962-985C-380B2589ABC9}" type="parTrans" cxnId="{BDC90B34-31E5-4AB1-8DB8-5E9A92326219}">
      <dgm:prSet/>
      <dgm:spPr>
        <a:solidFill>
          <a:srgbClr val="7030A0"/>
        </a:solidFill>
      </dgm:spPr>
      <dgm:t>
        <a:bodyPr/>
        <a:lstStyle/>
        <a:p>
          <a:endParaRPr lang="uk-UA"/>
        </a:p>
      </dgm:t>
    </dgm:pt>
    <dgm:pt modelId="{1353C106-8DB8-4B27-A3C3-870C69DBE813}">
      <dgm:prSet phldrT="[Текст]" custT="1"/>
      <dgm:spPr/>
      <dgm:t>
        <a:bodyPr/>
        <a:lstStyle/>
        <a:p>
          <a:r>
            <a:rPr lang="uk-UA" sz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14B50AC9-E576-4B1C-8325-C83941AE09F5}" type="sibTrans" cxnId="{4D175E6A-4E33-41E1-AE12-81B9BDB558F9}">
      <dgm:prSet/>
      <dgm:spPr/>
      <dgm:t>
        <a:bodyPr/>
        <a:lstStyle/>
        <a:p>
          <a:endParaRPr lang="uk-UA"/>
        </a:p>
      </dgm:t>
    </dgm:pt>
    <dgm:pt modelId="{EB768904-89E0-4D3E-AC0A-2D094B6D6540}" type="parTrans" cxnId="{4D175E6A-4E33-41E1-AE12-81B9BDB558F9}">
      <dgm:prSet/>
      <dgm:spPr/>
      <dgm:t>
        <a:bodyPr/>
        <a:lstStyle/>
        <a:p>
          <a:endParaRPr lang="uk-UA"/>
        </a:p>
      </dgm:t>
    </dgm:pt>
    <dgm:pt modelId="{03B31E17-9F6F-4C3F-A0BF-78D39AC6E4D5}">
      <dgm:prSet phldrT="[Текст]" custT="1"/>
      <dgm:spPr/>
      <dgm:t>
        <a:bodyPr/>
        <a:lstStyle/>
        <a:p>
          <a:r>
            <a:rPr lang="uk-UA" sz="1200" dirty="0" smtClean="0">
              <a:solidFill>
                <a:schemeClr val="tx1"/>
              </a:solidFill>
              <a:latin typeface="Comic Sans MS" panose="030F0702030302020204" pitchFamily="66" charset="0"/>
            </a:rPr>
            <a:t>  </a:t>
          </a:r>
          <a:endParaRPr lang="uk-UA" sz="1200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C47CB666-D2FB-4847-ACC6-ED54A507EAD8}" type="sibTrans" cxnId="{40CFCFD2-DA7E-4878-A97F-0FAB0BAE14E8}">
      <dgm:prSet/>
      <dgm:spPr/>
      <dgm:t>
        <a:bodyPr/>
        <a:lstStyle/>
        <a:p>
          <a:endParaRPr lang="uk-UA"/>
        </a:p>
      </dgm:t>
    </dgm:pt>
    <dgm:pt modelId="{5E3D16AA-79AC-464A-BCA2-3A5F8D235CF9}" type="parTrans" cxnId="{40CFCFD2-DA7E-4878-A97F-0FAB0BAE14E8}">
      <dgm:prSet/>
      <dgm:spPr/>
      <dgm:t>
        <a:bodyPr/>
        <a:lstStyle/>
        <a:p>
          <a:endParaRPr lang="uk-UA"/>
        </a:p>
      </dgm:t>
    </dgm:pt>
    <dgm:pt modelId="{846AF07E-D733-4A58-92E1-ED1DFBF0E29F}">
      <dgm:prSet phldrT="[Текст]" custT="1"/>
      <dgm:spPr/>
      <dgm:t>
        <a:bodyPr/>
        <a:lstStyle/>
        <a:p>
          <a:r>
            <a:rPr lang="uk-UA" sz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26346849-639A-4A4A-91A0-F5D9B73048AF}" type="sibTrans" cxnId="{D44BA1E0-1114-492D-A2FC-2DDD6F13BA91}">
      <dgm:prSet/>
      <dgm:spPr/>
      <dgm:t>
        <a:bodyPr/>
        <a:lstStyle/>
        <a:p>
          <a:endParaRPr lang="uk-UA"/>
        </a:p>
      </dgm:t>
    </dgm:pt>
    <dgm:pt modelId="{9982E07D-624A-4AFD-8AD9-2363E0F98977}" type="parTrans" cxnId="{D44BA1E0-1114-492D-A2FC-2DDD6F13BA91}">
      <dgm:prSet/>
      <dgm:spPr/>
      <dgm:t>
        <a:bodyPr/>
        <a:lstStyle/>
        <a:p>
          <a:endParaRPr lang="uk-UA"/>
        </a:p>
      </dgm:t>
    </dgm:pt>
    <dgm:pt modelId="{89EF0C2C-1BF3-4BCD-8E6C-E30DEF77DDFF}">
      <dgm:prSet phldrT="[Текст]" custT="1"/>
      <dgm:spPr/>
      <dgm:t>
        <a:bodyPr/>
        <a:lstStyle/>
        <a:p>
          <a:r>
            <a:rPr lang="uk-UA" sz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85576FC2-E0F3-479E-8191-57857EE1AE9E}" type="sibTrans" cxnId="{9C2A5CC8-F090-42F0-A3A9-A3D09349F43E}">
      <dgm:prSet/>
      <dgm:spPr/>
      <dgm:t>
        <a:bodyPr/>
        <a:lstStyle/>
        <a:p>
          <a:endParaRPr lang="uk-UA"/>
        </a:p>
      </dgm:t>
    </dgm:pt>
    <dgm:pt modelId="{8803F31F-1714-4648-8966-1437A566D55D}" type="parTrans" cxnId="{9C2A5CC8-F090-42F0-A3A9-A3D09349F43E}">
      <dgm:prSet/>
      <dgm:spPr/>
      <dgm:t>
        <a:bodyPr/>
        <a:lstStyle/>
        <a:p>
          <a:endParaRPr lang="uk-UA"/>
        </a:p>
      </dgm:t>
    </dgm:pt>
    <dgm:pt modelId="{72BE5C4D-85CC-4AEE-9511-E513B0D1266E}">
      <dgm:prSet phldrT="[Текст]" custT="1"/>
      <dgm:spPr/>
      <dgm:t>
        <a:bodyPr/>
        <a:lstStyle/>
        <a:p>
          <a:r>
            <a:rPr lang="uk-UA" sz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F3C14D55-1A56-40C3-A78A-ED0C99FD47BD}" type="sibTrans" cxnId="{0F66D6EB-049C-43BB-9385-17C7D77B1334}">
      <dgm:prSet/>
      <dgm:spPr/>
      <dgm:t>
        <a:bodyPr/>
        <a:lstStyle/>
        <a:p>
          <a:endParaRPr lang="uk-UA"/>
        </a:p>
      </dgm:t>
    </dgm:pt>
    <dgm:pt modelId="{58CBB30D-636A-40B6-9347-2ACCA68F87BF}" type="parTrans" cxnId="{0F66D6EB-049C-43BB-9385-17C7D77B1334}">
      <dgm:prSet/>
      <dgm:spPr/>
      <dgm:t>
        <a:bodyPr/>
        <a:lstStyle/>
        <a:p>
          <a:endParaRPr lang="uk-UA"/>
        </a:p>
      </dgm:t>
    </dgm:pt>
    <dgm:pt modelId="{44E91C32-7678-459C-AB16-7F37123EA207}" type="pres">
      <dgm:prSet presAssocID="{F12433A7-A1FD-4109-A528-FE5DA38ED7F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0EC31BF-55F6-4AED-B18C-436DF404F7E8}" type="pres">
      <dgm:prSet presAssocID="{404918F5-EA41-4668-A933-2F2CBEE330F6}" presName="centerShape" presStyleLbl="node0" presStyleIdx="0" presStyleCnt="1" custScaleX="203714" custScaleY="130758"/>
      <dgm:spPr/>
      <dgm:t>
        <a:bodyPr/>
        <a:lstStyle/>
        <a:p>
          <a:endParaRPr lang="uk-UA"/>
        </a:p>
      </dgm:t>
    </dgm:pt>
    <dgm:pt modelId="{2CD8EC6E-6C5D-4793-9F08-A0F540E535B5}" type="pres">
      <dgm:prSet presAssocID="{0626BE74-2896-4962-985C-380B2589ABC9}" presName="parTrans" presStyleLbl="sibTrans2D1" presStyleIdx="0" presStyleCnt="6"/>
      <dgm:spPr/>
      <dgm:t>
        <a:bodyPr/>
        <a:lstStyle/>
        <a:p>
          <a:endParaRPr lang="uk-UA"/>
        </a:p>
      </dgm:t>
    </dgm:pt>
    <dgm:pt modelId="{E136FFEE-9FF0-4055-8E4F-A89299E28A33}" type="pres">
      <dgm:prSet presAssocID="{0626BE74-2896-4962-985C-380B2589ABC9}" presName="connectorText" presStyleLbl="sibTrans2D1" presStyleIdx="0" presStyleCnt="6"/>
      <dgm:spPr/>
      <dgm:t>
        <a:bodyPr/>
        <a:lstStyle/>
        <a:p>
          <a:endParaRPr lang="uk-UA"/>
        </a:p>
      </dgm:t>
    </dgm:pt>
    <dgm:pt modelId="{89992306-576A-4630-9F40-E49FBEC7D515}" type="pres">
      <dgm:prSet presAssocID="{62375C63-255E-4F68-8275-0DD91FD623B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1183B1-F8E4-42F8-B6AD-013E66655F52}" type="pres">
      <dgm:prSet presAssocID="{EB768904-89E0-4D3E-AC0A-2D094B6D6540}" presName="parTrans" presStyleLbl="sibTrans2D1" presStyleIdx="1" presStyleCnt="6"/>
      <dgm:spPr/>
      <dgm:t>
        <a:bodyPr/>
        <a:lstStyle/>
        <a:p>
          <a:endParaRPr lang="uk-UA"/>
        </a:p>
      </dgm:t>
    </dgm:pt>
    <dgm:pt modelId="{C005379E-3CC4-4D92-87BF-0633B1F0A273}" type="pres">
      <dgm:prSet presAssocID="{EB768904-89E0-4D3E-AC0A-2D094B6D6540}" presName="connectorText" presStyleLbl="sibTrans2D1" presStyleIdx="1" presStyleCnt="6"/>
      <dgm:spPr/>
      <dgm:t>
        <a:bodyPr/>
        <a:lstStyle/>
        <a:p>
          <a:endParaRPr lang="uk-UA"/>
        </a:p>
      </dgm:t>
    </dgm:pt>
    <dgm:pt modelId="{355805E5-F835-430B-9AF3-7AB2DA4A65F8}" type="pres">
      <dgm:prSet presAssocID="{1353C106-8DB8-4B27-A3C3-870C69DBE813}" presName="node" presStyleLbl="node1" presStyleIdx="1" presStyleCnt="6" custRadScaleRad="152585" custRadScaleInc="3896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CFE39F7-7A77-400E-898D-C783EB8AEA76}" type="pres">
      <dgm:prSet presAssocID="{5E3D16AA-79AC-464A-BCA2-3A5F8D235CF9}" presName="parTrans" presStyleLbl="sibTrans2D1" presStyleIdx="2" presStyleCnt="6"/>
      <dgm:spPr/>
      <dgm:t>
        <a:bodyPr/>
        <a:lstStyle/>
        <a:p>
          <a:endParaRPr lang="uk-UA"/>
        </a:p>
      </dgm:t>
    </dgm:pt>
    <dgm:pt modelId="{D08BED78-8545-4DBA-8C2C-E37656925E75}" type="pres">
      <dgm:prSet presAssocID="{5E3D16AA-79AC-464A-BCA2-3A5F8D235CF9}" presName="connectorText" presStyleLbl="sibTrans2D1" presStyleIdx="2" presStyleCnt="6"/>
      <dgm:spPr/>
      <dgm:t>
        <a:bodyPr/>
        <a:lstStyle/>
        <a:p>
          <a:endParaRPr lang="uk-UA"/>
        </a:p>
      </dgm:t>
    </dgm:pt>
    <dgm:pt modelId="{800FAC03-406B-4E54-BAF7-A29602BA16F5}" type="pres">
      <dgm:prSet presAssocID="{03B31E17-9F6F-4C3F-A0BF-78D39AC6E4D5}" presName="node" presStyleLbl="node1" presStyleIdx="2" presStyleCnt="6" custRadScaleRad="153930" custRadScaleInc="-341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8569D7C-17BF-49B0-A215-F198A1CE1A86}" type="pres">
      <dgm:prSet presAssocID="{9982E07D-624A-4AFD-8AD9-2363E0F98977}" presName="parTrans" presStyleLbl="sibTrans2D1" presStyleIdx="3" presStyleCnt="6"/>
      <dgm:spPr/>
      <dgm:t>
        <a:bodyPr/>
        <a:lstStyle/>
        <a:p>
          <a:endParaRPr lang="uk-UA"/>
        </a:p>
      </dgm:t>
    </dgm:pt>
    <dgm:pt modelId="{F276E135-6BA6-45FD-876B-EC271D8284CD}" type="pres">
      <dgm:prSet presAssocID="{9982E07D-624A-4AFD-8AD9-2363E0F98977}" presName="connectorText" presStyleLbl="sibTrans2D1" presStyleIdx="3" presStyleCnt="6"/>
      <dgm:spPr/>
      <dgm:t>
        <a:bodyPr/>
        <a:lstStyle/>
        <a:p>
          <a:endParaRPr lang="uk-UA"/>
        </a:p>
      </dgm:t>
    </dgm:pt>
    <dgm:pt modelId="{344A00C1-A027-4771-98CD-A491666C42E5}" type="pres">
      <dgm:prSet presAssocID="{846AF07E-D733-4A58-92E1-ED1DFBF0E29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D0DFB62-5672-4D77-94B9-A15216166CFC}" type="pres">
      <dgm:prSet presAssocID="{8803F31F-1714-4648-8966-1437A566D55D}" presName="parTrans" presStyleLbl="sibTrans2D1" presStyleIdx="4" presStyleCnt="6"/>
      <dgm:spPr/>
      <dgm:t>
        <a:bodyPr/>
        <a:lstStyle/>
        <a:p>
          <a:endParaRPr lang="uk-UA"/>
        </a:p>
      </dgm:t>
    </dgm:pt>
    <dgm:pt modelId="{CE4F6D72-458A-49F3-B9ED-DCB352F65729}" type="pres">
      <dgm:prSet presAssocID="{8803F31F-1714-4648-8966-1437A566D55D}" presName="connectorText" presStyleLbl="sibTrans2D1" presStyleIdx="4" presStyleCnt="6"/>
      <dgm:spPr/>
      <dgm:t>
        <a:bodyPr/>
        <a:lstStyle/>
        <a:p>
          <a:endParaRPr lang="uk-UA"/>
        </a:p>
      </dgm:t>
    </dgm:pt>
    <dgm:pt modelId="{B305A90E-7208-4B22-B92C-B328ACC55C0F}" type="pres">
      <dgm:prSet presAssocID="{89EF0C2C-1BF3-4BCD-8E6C-E30DEF77DDFF}" presName="node" presStyleLbl="node1" presStyleIdx="4" presStyleCnt="6" custRadScaleRad="150325" custRadScaleInc="3524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5897D63-B0D7-49BA-9B5E-585230517C26}" type="pres">
      <dgm:prSet presAssocID="{58CBB30D-636A-40B6-9347-2ACCA68F87BF}" presName="parTrans" presStyleLbl="sibTrans2D1" presStyleIdx="5" presStyleCnt="6"/>
      <dgm:spPr/>
      <dgm:t>
        <a:bodyPr/>
        <a:lstStyle/>
        <a:p>
          <a:endParaRPr lang="uk-UA"/>
        </a:p>
      </dgm:t>
    </dgm:pt>
    <dgm:pt modelId="{B3B122AB-1AAA-43F8-A5B5-D7282885F550}" type="pres">
      <dgm:prSet presAssocID="{58CBB30D-636A-40B6-9347-2ACCA68F87BF}" presName="connectorText" presStyleLbl="sibTrans2D1" presStyleIdx="5" presStyleCnt="6"/>
      <dgm:spPr/>
      <dgm:t>
        <a:bodyPr/>
        <a:lstStyle/>
        <a:p>
          <a:endParaRPr lang="uk-UA"/>
        </a:p>
      </dgm:t>
    </dgm:pt>
    <dgm:pt modelId="{4494E78B-2FE4-4EEC-9BA7-9E9395862A3E}" type="pres">
      <dgm:prSet presAssocID="{72BE5C4D-85CC-4AEE-9511-E513B0D1266E}" presName="node" presStyleLbl="node1" presStyleIdx="5" presStyleCnt="6" custRadScaleRad="150325" custRadScaleInc="-3524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4BA1E0-1114-492D-A2FC-2DDD6F13BA91}" srcId="{404918F5-EA41-4668-A933-2F2CBEE330F6}" destId="{846AF07E-D733-4A58-92E1-ED1DFBF0E29F}" srcOrd="3" destOrd="0" parTransId="{9982E07D-624A-4AFD-8AD9-2363E0F98977}" sibTransId="{26346849-639A-4A4A-91A0-F5D9B73048AF}"/>
    <dgm:cxn modelId="{9E44FA31-77A4-4D96-B131-E9FE79FCE317}" type="presOf" srcId="{89EF0C2C-1BF3-4BCD-8E6C-E30DEF77DDFF}" destId="{B305A90E-7208-4B22-B92C-B328ACC55C0F}" srcOrd="0" destOrd="0" presId="urn:microsoft.com/office/officeart/2005/8/layout/radial5"/>
    <dgm:cxn modelId="{AA51EFD5-914A-42C1-8381-914E6F8935E6}" type="presOf" srcId="{0626BE74-2896-4962-985C-380B2589ABC9}" destId="{2CD8EC6E-6C5D-4793-9F08-A0F540E535B5}" srcOrd="0" destOrd="0" presId="urn:microsoft.com/office/officeart/2005/8/layout/radial5"/>
    <dgm:cxn modelId="{84F51A96-2E1F-4965-9DC5-1C6E06D5157F}" type="presOf" srcId="{1353C106-8DB8-4B27-A3C3-870C69DBE813}" destId="{355805E5-F835-430B-9AF3-7AB2DA4A65F8}" srcOrd="0" destOrd="0" presId="urn:microsoft.com/office/officeart/2005/8/layout/radial5"/>
    <dgm:cxn modelId="{50A375D9-603F-4E9C-BDF5-5B8CE02DCB3E}" type="presOf" srcId="{62375C63-255E-4F68-8275-0DD91FD623B8}" destId="{89992306-576A-4630-9F40-E49FBEC7D515}" srcOrd="0" destOrd="0" presId="urn:microsoft.com/office/officeart/2005/8/layout/radial5"/>
    <dgm:cxn modelId="{D977BB76-A545-4113-80AB-B1EE87B31F10}" type="presOf" srcId="{9982E07D-624A-4AFD-8AD9-2363E0F98977}" destId="{08569D7C-17BF-49B0-A215-F198A1CE1A86}" srcOrd="0" destOrd="0" presId="urn:microsoft.com/office/officeart/2005/8/layout/radial5"/>
    <dgm:cxn modelId="{E1BB670C-77BF-462E-B80C-4639F4EE9CD2}" type="presOf" srcId="{8803F31F-1714-4648-8966-1437A566D55D}" destId="{5D0DFB62-5672-4D77-94B9-A15216166CFC}" srcOrd="0" destOrd="0" presId="urn:microsoft.com/office/officeart/2005/8/layout/radial5"/>
    <dgm:cxn modelId="{306AC43D-536A-49FC-89C1-B03898423E50}" type="presOf" srcId="{846AF07E-D733-4A58-92E1-ED1DFBF0E29F}" destId="{344A00C1-A027-4771-98CD-A491666C42E5}" srcOrd="0" destOrd="0" presId="urn:microsoft.com/office/officeart/2005/8/layout/radial5"/>
    <dgm:cxn modelId="{BDC90B34-31E5-4AB1-8DB8-5E9A92326219}" srcId="{404918F5-EA41-4668-A933-2F2CBEE330F6}" destId="{62375C63-255E-4F68-8275-0DD91FD623B8}" srcOrd="0" destOrd="0" parTransId="{0626BE74-2896-4962-985C-380B2589ABC9}" sibTransId="{79D9D20E-31E3-4852-B44E-D091A0A4A58A}"/>
    <dgm:cxn modelId="{4D175E6A-4E33-41E1-AE12-81B9BDB558F9}" srcId="{404918F5-EA41-4668-A933-2F2CBEE330F6}" destId="{1353C106-8DB8-4B27-A3C3-870C69DBE813}" srcOrd="1" destOrd="0" parTransId="{EB768904-89E0-4D3E-AC0A-2D094B6D6540}" sibTransId="{14B50AC9-E576-4B1C-8325-C83941AE09F5}"/>
    <dgm:cxn modelId="{D7D613E0-C1D2-41D0-8D6A-0E143916C49D}" type="presOf" srcId="{72BE5C4D-85CC-4AEE-9511-E513B0D1266E}" destId="{4494E78B-2FE4-4EEC-9BA7-9E9395862A3E}" srcOrd="0" destOrd="0" presId="urn:microsoft.com/office/officeart/2005/8/layout/radial5"/>
    <dgm:cxn modelId="{40CFCFD2-DA7E-4878-A97F-0FAB0BAE14E8}" srcId="{404918F5-EA41-4668-A933-2F2CBEE330F6}" destId="{03B31E17-9F6F-4C3F-A0BF-78D39AC6E4D5}" srcOrd="2" destOrd="0" parTransId="{5E3D16AA-79AC-464A-BCA2-3A5F8D235CF9}" sibTransId="{C47CB666-D2FB-4847-ACC6-ED54A507EAD8}"/>
    <dgm:cxn modelId="{8E754191-98C7-40F9-BCCA-97906079729F}" srcId="{F12433A7-A1FD-4109-A528-FE5DA38ED7F9}" destId="{8A2A3341-98CB-41AD-82C5-8E3C4FA54179}" srcOrd="1" destOrd="0" parTransId="{2179A104-5813-40E2-A9E5-EC141B533817}" sibTransId="{8DA204C5-BE85-4879-A584-2AEABA684A87}"/>
    <dgm:cxn modelId="{886D3F6D-6356-4533-B1B8-456978324A4A}" type="presOf" srcId="{404918F5-EA41-4668-A933-2F2CBEE330F6}" destId="{60EC31BF-55F6-4AED-B18C-436DF404F7E8}" srcOrd="0" destOrd="0" presId="urn:microsoft.com/office/officeart/2005/8/layout/radial5"/>
    <dgm:cxn modelId="{E3BBC771-EB7F-4EA5-9A6E-C73513AB680C}" type="presOf" srcId="{03B31E17-9F6F-4C3F-A0BF-78D39AC6E4D5}" destId="{800FAC03-406B-4E54-BAF7-A29602BA16F5}" srcOrd="0" destOrd="0" presId="urn:microsoft.com/office/officeart/2005/8/layout/radial5"/>
    <dgm:cxn modelId="{0F66D6EB-049C-43BB-9385-17C7D77B1334}" srcId="{404918F5-EA41-4668-A933-2F2CBEE330F6}" destId="{72BE5C4D-85CC-4AEE-9511-E513B0D1266E}" srcOrd="5" destOrd="0" parTransId="{58CBB30D-636A-40B6-9347-2ACCA68F87BF}" sibTransId="{F3C14D55-1A56-40C3-A78A-ED0C99FD47BD}"/>
    <dgm:cxn modelId="{E8B0CC49-A738-4793-9667-531555883404}" type="presOf" srcId="{8803F31F-1714-4648-8966-1437A566D55D}" destId="{CE4F6D72-458A-49F3-B9ED-DCB352F65729}" srcOrd="1" destOrd="0" presId="urn:microsoft.com/office/officeart/2005/8/layout/radial5"/>
    <dgm:cxn modelId="{2C6AF271-299A-4D41-AA5F-77D2C7E2C773}" type="presOf" srcId="{58CBB30D-636A-40B6-9347-2ACCA68F87BF}" destId="{05897D63-B0D7-49BA-9B5E-585230517C26}" srcOrd="0" destOrd="0" presId="urn:microsoft.com/office/officeart/2005/8/layout/radial5"/>
    <dgm:cxn modelId="{A3E786B7-1787-4AB4-AE24-F374CC5FB7B7}" type="presOf" srcId="{5E3D16AA-79AC-464A-BCA2-3A5F8D235CF9}" destId="{D08BED78-8545-4DBA-8C2C-E37656925E75}" srcOrd="1" destOrd="0" presId="urn:microsoft.com/office/officeart/2005/8/layout/radial5"/>
    <dgm:cxn modelId="{B0648C87-6B67-4FD2-BAB7-A05D7B8053D3}" type="presOf" srcId="{EB768904-89E0-4D3E-AC0A-2D094B6D6540}" destId="{CF1183B1-F8E4-42F8-B6AD-013E66655F52}" srcOrd="0" destOrd="0" presId="urn:microsoft.com/office/officeart/2005/8/layout/radial5"/>
    <dgm:cxn modelId="{653EFC45-7672-4DA4-B250-1A1FCB34474A}" type="presOf" srcId="{5E3D16AA-79AC-464A-BCA2-3A5F8D235CF9}" destId="{FCFE39F7-7A77-400E-898D-C783EB8AEA76}" srcOrd="0" destOrd="0" presId="urn:microsoft.com/office/officeart/2005/8/layout/radial5"/>
    <dgm:cxn modelId="{675EC8F9-E450-46A7-A1F6-095D71E0B2EF}" type="presOf" srcId="{F12433A7-A1FD-4109-A528-FE5DA38ED7F9}" destId="{44E91C32-7678-459C-AB16-7F37123EA207}" srcOrd="0" destOrd="0" presId="urn:microsoft.com/office/officeart/2005/8/layout/radial5"/>
    <dgm:cxn modelId="{9C2A5CC8-F090-42F0-A3A9-A3D09349F43E}" srcId="{404918F5-EA41-4668-A933-2F2CBEE330F6}" destId="{89EF0C2C-1BF3-4BCD-8E6C-E30DEF77DDFF}" srcOrd="4" destOrd="0" parTransId="{8803F31F-1714-4648-8966-1437A566D55D}" sibTransId="{85576FC2-E0F3-479E-8191-57857EE1AE9E}"/>
    <dgm:cxn modelId="{05268E50-5E95-4985-B8D9-674A757D6BAD}" type="presOf" srcId="{EB768904-89E0-4D3E-AC0A-2D094B6D6540}" destId="{C005379E-3CC4-4D92-87BF-0633B1F0A273}" srcOrd="1" destOrd="0" presId="urn:microsoft.com/office/officeart/2005/8/layout/radial5"/>
    <dgm:cxn modelId="{AA006580-53C7-475C-B9EB-4F75652C3210}" type="presOf" srcId="{9982E07D-624A-4AFD-8AD9-2363E0F98977}" destId="{F276E135-6BA6-45FD-876B-EC271D8284CD}" srcOrd="1" destOrd="0" presId="urn:microsoft.com/office/officeart/2005/8/layout/radial5"/>
    <dgm:cxn modelId="{43D916BD-4A7D-47F9-AB2D-E9FE221CD333}" type="presOf" srcId="{58CBB30D-636A-40B6-9347-2ACCA68F87BF}" destId="{B3B122AB-1AAA-43F8-A5B5-D7282885F550}" srcOrd="1" destOrd="0" presId="urn:microsoft.com/office/officeart/2005/8/layout/radial5"/>
    <dgm:cxn modelId="{E9EADC68-2059-40B8-BDC7-269E7A4C8D66}" type="presOf" srcId="{0626BE74-2896-4962-985C-380B2589ABC9}" destId="{E136FFEE-9FF0-4055-8E4F-A89299E28A33}" srcOrd="1" destOrd="0" presId="urn:microsoft.com/office/officeart/2005/8/layout/radial5"/>
    <dgm:cxn modelId="{0B6D00A9-7350-46D0-8241-4314987236A5}" srcId="{F12433A7-A1FD-4109-A528-FE5DA38ED7F9}" destId="{404918F5-EA41-4668-A933-2F2CBEE330F6}" srcOrd="0" destOrd="0" parTransId="{E181898D-30F3-4C5F-918A-28595AAB11FF}" sibTransId="{2793297B-898B-4F90-A05B-3CC20C3F9C69}"/>
    <dgm:cxn modelId="{B31F3A6C-CD37-4D52-823A-4381224D4562}" type="presParOf" srcId="{44E91C32-7678-459C-AB16-7F37123EA207}" destId="{60EC31BF-55F6-4AED-B18C-436DF404F7E8}" srcOrd="0" destOrd="0" presId="urn:microsoft.com/office/officeart/2005/8/layout/radial5"/>
    <dgm:cxn modelId="{18E1309F-B947-4C94-B3F6-A8B3744BDC9B}" type="presParOf" srcId="{44E91C32-7678-459C-AB16-7F37123EA207}" destId="{2CD8EC6E-6C5D-4793-9F08-A0F540E535B5}" srcOrd="1" destOrd="0" presId="urn:microsoft.com/office/officeart/2005/8/layout/radial5"/>
    <dgm:cxn modelId="{97A23131-F1B3-42CF-95A5-DD1922C3C6C5}" type="presParOf" srcId="{2CD8EC6E-6C5D-4793-9F08-A0F540E535B5}" destId="{E136FFEE-9FF0-4055-8E4F-A89299E28A33}" srcOrd="0" destOrd="0" presId="urn:microsoft.com/office/officeart/2005/8/layout/radial5"/>
    <dgm:cxn modelId="{0606EBB6-8BB7-4D8A-937C-274106EBBB61}" type="presParOf" srcId="{44E91C32-7678-459C-AB16-7F37123EA207}" destId="{89992306-576A-4630-9F40-E49FBEC7D515}" srcOrd="2" destOrd="0" presId="urn:microsoft.com/office/officeart/2005/8/layout/radial5"/>
    <dgm:cxn modelId="{09B8AD9E-A6AB-48E6-BE3E-981A771C2931}" type="presParOf" srcId="{44E91C32-7678-459C-AB16-7F37123EA207}" destId="{CF1183B1-F8E4-42F8-B6AD-013E66655F52}" srcOrd="3" destOrd="0" presId="urn:microsoft.com/office/officeart/2005/8/layout/radial5"/>
    <dgm:cxn modelId="{3FA6B0BF-2C3C-4B00-8CD4-AE1123A37070}" type="presParOf" srcId="{CF1183B1-F8E4-42F8-B6AD-013E66655F52}" destId="{C005379E-3CC4-4D92-87BF-0633B1F0A273}" srcOrd="0" destOrd="0" presId="urn:microsoft.com/office/officeart/2005/8/layout/radial5"/>
    <dgm:cxn modelId="{F4242F51-EC94-4403-8791-41F41D76F36D}" type="presParOf" srcId="{44E91C32-7678-459C-AB16-7F37123EA207}" destId="{355805E5-F835-430B-9AF3-7AB2DA4A65F8}" srcOrd="4" destOrd="0" presId="urn:microsoft.com/office/officeart/2005/8/layout/radial5"/>
    <dgm:cxn modelId="{2259FE12-9E0F-4B85-BA74-B4C7C32D2EBD}" type="presParOf" srcId="{44E91C32-7678-459C-AB16-7F37123EA207}" destId="{FCFE39F7-7A77-400E-898D-C783EB8AEA76}" srcOrd="5" destOrd="0" presId="urn:microsoft.com/office/officeart/2005/8/layout/radial5"/>
    <dgm:cxn modelId="{31D0BD64-8460-46CE-A16A-C3ABBA4E9FCF}" type="presParOf" srcId="{FCFE39F7-7A77-400E-898D-C783EB8AEA76}" destId="{D08BED78-8545-4DBA-8C2C-E37656925E75}" srcOrd="0" destOrd="0" presId="urn:microsoft.com/office/officeart/2005/8/layout/radial5"/>
    <dgm:cxn modelId="{145BBD98-5087-477B-A49D-B6210336B7E8}" type="presParOf" srcId="{44E91C32-7678-459C-AB16-7F37123EA207}" destId="{800FAC03-406B-4E54-BAF7-A29602BA16F5}" srcOrd="6" destOrd="0" presId="urn:microsoft.com/office/officeart/2005/8/layout/radial5"/>
    <dgm:cxn modelId="{5C40DE23-2380-4B64-8D2E-112D06F984BA}" type="presParOf" srcId="{44E91C32-7678-459C-AB16-7F37123EA207}" destId="{08569D7C-17BF-49B0-A215-F198A1CE1A86}" srcOrd="7" destOrd="0" presId="urn:microsoft.com/office/officeart/2005/8/layout/radial5"/>
    <dgm:cxn modelId="{E336CAAC-009A-46C2-99C9-D3EB5A835790}" type="presParOf" srcId="{08569D7C-17BF-49B0-A215-F198A1CE1A86}" destId="{F276E135-6BA6-45FD-876B-EC271D8284CD}" srcOrd="0" destOrd="0" presId="urn:microsoft.com/office/officeart/2005/8/layout/radial5"/>
    <dgm:cxn modelId="{4CDA8DCE-8C71-4227-86D0-7929C4CD80F5}" type="presParOf" srcId="{44E91C32-7678-459C-AB16-7F37123EA207}" destId="{344A00C1-A027-4771-98CD-A491666C42E5}" srcOrd="8" destOrd="0" presId="urn:microsoft.com/office/officeart/2005/8/layout/radial5"/>
    <dgm:cxn modelId="{828059F8-F4CE-45CA-8BF0-156492F8DA4E}" type="presParOf" srcId="{44E91C32-7678-459C-AB16-7F37123EA207}" destId="{5D0DFB62-5672-4D77-94B9-A15216166CFC}" srcOrd="9" destOrd="0" presId="urn:microsoft.com/office/officeart/2005/8/layout/radial5"/>
    <dgm:cxn modelId="{F9E81506-3C86-423F-9F7B-D148142BEAFC}" type="presParOf" srcId="{5D0DFB62-5672-4D77-94B9-A15216166CFC}" destId="{CE4F6D72-458A-49F3-B9ED-DCB352F65729}" srcOrd="0" destOrd="0" presId="urn:microsoft.com/office/officeart/2005/8/layout/radial5"/>
    <dgm:cxn modelId="{1BA0F850-218F-485D-9289-E009A450FE70}" type="presParOf" srcId="{44E91C32-7678-459C-AB16-7F37123EA207}" destId="{B305A90E-7208-4B22-B92C-B328ACC55C0F}" srcOrd="10" destOrd="0" presId="urn:microsoft.com/office/officeart/2005/8/layout/radial5"/>
    <dgm:cxn modelId="{26069F5E-480B-4AC9-9D0B-26C2533AF108}" type="presParOf" srcId="{44E91C32-7678-459C-AB16-7F37123EA207}" destId="{05897D63-B0D7-49BA-9B5E-585230517C26}" srcOrd="11" destOrd="0" presId="urn:microsoft.com/office/officeart/2005/8/layout/radial5"/>
    <dgm:cxn modelId="{18551BA9-57C8-49C9-81B6-4B8B3E52EE72}" type="presParOf" srcId="{05897D63-B0D7-49BA-9B5E-585230517C26}" destId="{B3B122AB-1AAA-43F8-A5B5-D7282885F550}" srcOrd="0" destOrd="0" presId="urn:microsoft.com/office/officeart/2005/8/layout/radial5"/>
    <dgm:cxn modelId="{34097F47-E7DD-4FB5-B9E7-E19E6754B56F}" type="presParOf" srcId="{44E91C32-7678-459C-AB16-7F37123EA207}" destId="{4494E78B-2FE4-4EEC-9BA7-9E9395862A3E}" srcOrd="12" destOrd="0" presId="urn:microsoft.com/office/officeart/2005/8/layout/radial5"/>
  </dgm:cxnLst>
  <dgm:bg>
    <a:solidFill>
      <a:srgbClr val="FFFFCC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2433A7-A1FD-4109-A528-FE5DA38ED7F9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404918F5-EA41-4668-A933-2F2CBEE330F6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uk-UA" sz="2400" b="1" dirty="0">
              <a:latin typeface="Comic Sans MS" panose="030F0702030302020204" pitchFamily="66" charset="0"/>
            </a:rPr>
            <a:t>Раціональне природо-користування</a:t>
          </a:r>
        </a:p>
      </dgm:t>
    </dgm:pt>
    <dgm:pt modelId="{E181898D-30F3-4C5F-918A-28595AAB11FF}" type="parTrans" cxnId="{0B6D00A9-7350-46D0-8241-4314987236A5}">
      <dgm:prSet/>
      <dgm:spPr/>
      <dgm:t>
        <a:bodyPr/>
        <a:lstStyle/>
        <a:p>
          <a:endParaRPr lang="uk-UA"/>
        </a:p>
      </dgm:t>
    </dgm:pt>
    <dgm:pt modelId="{2793297B-898B-4F90-A05B-3CC20C3F9C69}" type="sibTrans" cxnId="{0B6D00A9-7350-46D0-8241-4314987236A5}">
      <dgm:prSet/>
      <dgm:spPr/>
      <dgm:t>
        <a:bodyPr/>
        <a:lstStyle/>
        <a:p>
          <a:endParaRPr lang="uk-UA"/>
        </a:p>
      </dgm:t>
    </dgm:pt>
    <dgm:pt modelId="{62375C63-255E-4F68-8275-0DD91FD623B8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1. Повне і всебічне вивчення геологічних надр</a:t>
          </a:r>
        </a:p>
      </dgm:t>
    </dgm:pt>
    <dgm:pt modelId="{0626BE74-2896-4962-985C-380B2589ABC9}" type="parTrans" cxnId="{BDC90B34-31E5-4AB1-8DB8-5E9A92326219}">
      <dgm:prSet/>
      <dgm:spPr>
        <a:solidFill>
          <a:srgbClr val="7030A0"/>
        </a:solidFill>
      </dgm:spPr>
      <dgm:t>
        <a:bodyPr/>
        <a:lstStyle/>
        <a:p>
          <a:endParaRPr lang="uk-UA"/>
        </a:p>
      </dgm:t>
    </dgm:pt>
    <dgm:pt modelId="{79D9D20E-31E3-4852-B44E-D091A0A4A58A}" type="sibTrans" cxnId="{BDC90B34-31E5-4AB1-8DB8-5E9A92326219}">
      <dgm:prSet/>
      <dgm:spPr/>
      <dgm:t>
        <a:bodyPr/>
        <a:lstStyle/>
        <a:p>
          <a:endParaRPr lang="uk-UA"/>
        </a:p>
      </dgm:t>
    </dgm:pt>
    <dgm:pt modelId="{03B31E17-9F6F-4C3F-A0BF-78D39AC6E4D5}">
      <dgm:prSet phldrT="[Текст]" custT="1"/>
      <dgm:spPr/>
      <dgm:t>
        <a:bodyPr/>
        <a:lstStyle/>
        <a:p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3. Комплексне використання сировини при видобутку і переробці</a:t>
          </a:r>
        </a:p>
      </dgm:t>
    </dgm:pt>
    <dgm:pt modelId="{5E3D16AA-79AC-464A-BCA2-3A5F8D235CF9}" type="parTrans" cxnId="{40CFCFD2-DA7E-4878-A97F-0FAB0BAE14E8}">
      <dgm:prSet/>
      <dgm:spPr/>
      <dgm:t>
        <a:bodyPr/>
        <a:lstStyle/>
        <a:p>
          <a:endParaRPr lang="uk-UA"/>
        </a:p>
      </dgm:t>
    </dgm:pt>
    <dgm:pt modelId="{C47CB666-D2FB-4847-ACC6-ED54A507EAD8}" type="sibTrans" cxnId="{40CFCFD2-DA7E-4878-A97F-0FAB0BAE14E8}">
      <dgm:prSet/>
      <dgm:spPr/>
      <dgm:t>
        <a:bodyPr/>
        <a:lstStyle/>
        <a:p>
          <a:endParaRPr lang="uk-UA"/>
        </a:p>
      </dgm:t>
    </dgm:pt>
    <dgm:pt modelId="{846AF07E-D733-4A58-92E1-ED1DFBF0E29F}">
      <dgm:prSet phldrT="[Текст]" custT="1"/>
      <dgm:spPr/>
      <dgm:t>
        <a:bodyPr/>
        <a:lstStyle/>
        <a:p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4. Недопущення самовільного використання природних надр</a:t>
          </a:r>
        </a:p>
      </dgm:t>
    </dgm:pt>
    <dgm:pt modelId="{9982E07D-624A-4AFD-8AD9-2363E0F98977}" type="parTrans" cxnId="{D44BA1E0-1114-492D-A2FC-2DDD6F13BA91}">
      <dgm:prSet/>
      <dgm:spPr/>
      <dgm:t>
        <a:bodyPr/>
        <a:lstStyle/>
        <a:p>
          <a:endParaRPr lang="uk-UA"/>
        </a:p>
      </dgm:t>
    </dgm:pt>
    <dgm:pt modelId="{26346849-639A-4A4A-91A0-F5D9B73048AF}" type="sibTrans" cxnId="{D44BA1E0-1114-492D-A2FC-2DDD6F13BA91}">
      <dgm:prSet/>
      <dgm:spPr/>
      <dgm:t>
        <a:bodyPr/>
        <a:lstStyle/>
        <a:p>
          <a:endParaRPr lang="uk-UA"/>
        </a:p>
      </dgm:t>
    </dgm:pt>
    <dgm:pt modelId="{89EF0C2C-1BF3-4BCD-8E6C-E30DEF77DDFF}">
      <dgm:prSet phldrT="[Текст]" custT="1"/>
      <dgm:spPr/>
      <dgm:t>
        <a:bodyPr/>
        <a:lstStyle/>
        <a:p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5. </a:t>
          </a:r>
          <a:r>
            <a:rPr lang="uk-UA" sz="1200" dirty="0" err="1">
              <a:solidFill>
                <a:schemeClr val="tx1"/>
              </a:solidFill>
              <a:latin typeface="Comic Sans MS" panose="030F0702030302020204" pitchFamily="66" charset="0"/>
            </a:rPr>
            <a:t>Неконтро-льований</a:t>
          </a:r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 видобуток </a:t>
          </a:r>
        </a:p>
      </dgm:t>
    </dgm:pt>
    <dgm:pt modelId="{8803F31F-1714-4648-8966-1437A566D55D}" type="parTrans" cxnId="{9C2A5CC8-F090-42F0-A3A9-A3D09349F43E}">
      <dgm:prSet/>
      <dgm:spPr/>
      <dgm:t>
        <a:bodyPr/>
        <a:lstStyle/>
        <a:p>
          <a:endParaRPr lang="uk-UA"/>
        </a:p>
      </dgm:t>
    </dgm:pt>
    <dgm:pt modelId="{85576FC2-E0F3-479E-8191-57857EE1AE9E}" type="sibTrans" cxnId="{9C2A5CC8-F090-42F0-A3A9-A3D09349F43E}">
      <dgm:prSet/>
      <dgm:spPr/>
      <dgm:t>
        <a:bodyPr/>
        <a:lstStyle/>
        <a:p>
          <a:endParaRPr lang="uk-UA"/>
        </a:p>
      </dgm:t>
    </dgm:pt>
    <dgm:pt modelId="{8A2A3341-98CB-41AD-82C5-8E3C4FA54179}">
      <dgm:prSet phldrT="[Текст]"/>
      <dgm:spPr/>
      <dgm:t>
        <a:bodyPr/>
        <a:lstStyle/>
        <a:p>
          <a:endParaRPr lang="uk-UA"/>
        </a:p>
      </dgm:t>
    </dgm:pt>
    <dgm:pt modelId="{2179A104-5813-40E2-A9E5-EC141B533817}" type="parTrans" cxnId="{8E754191-98C7-40F9-BCCA-97906079729F}">
      <dgm:prSet/>
      <dgm:spPr/>
      <dgm:t>
        <a:bodyPr/>
        <a:lstStyle/>
        <a:p>
          <a:endParaRPr lang="uk-UA"/>
        </a:p>
      </dgm:t>
    </dgm:pt>
    <dgm:pt modelId="{8DA204C5-BE85-4879-A584-2AEABA684A87}" type="sibTrans" cxnId="{8E754191-98C7-40F9-BCCA-97906079729F}">
      <dgm:prSet/>
      <dgm:spPr/>
      <dgm:t>
        <a:bodyPr/>
        <a:lstStyle/>
        <a:p>
          <a:endParaRPr lang="uk-UA"/>
        </a:p>
      </dgm:t>
    </dgm:pt>
    <dgm:pt modelId="{72BE5C4D-85CC-4AEE-9511-E513B0D1266E}">
      <dgm:prSet phldrT="[Текст]" custT="1"/>
      <dgm:spPr/>
      <dgm:t>
        <a:bodyPr/>
        <a:lstStyle/>
        <a:p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6. Охорона родовищ і шахт від </a:t>
          </a:r>
          <a:r>
            <a:rPr lang="uk-UA" sz="1200" dirty="0" err="1">
              <a:solidFill>
                <a:schemeClr val="tx1"/>
              </a:solidFill>
              <a:latin typeface="Comic Sans MS" panose="030F0702030302020204" pitchFamily="66" charset="0"/>
            </a:rPr>
            <a:t>затопленння</a:t>
          </a:r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, обводнення, </a:t>
          </a:r>
          <a:r>
            <a:rPr lang="uk-UA" sz="1200" dirty="0" err="1">
              <a:solidFill>
                <a:schemeClr val="tx1"/>
              </a:solidFill>
              <a:latin typeface="Comic Sans MS" panose="030F0702030302020204" pitchFamily="66" charset="0"/>
            </a:rPr>
            <a:t>забрудення</a:t>
          </a:r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, тощо</a:t>
          </a:r>
        </a:p>
      </dgm:t>
    </dgm:pt>
    <dgm:pt modelId="{58CBB30D-636A-40B6-9347-2ACCA68F87BF}" type="parTrans" cxnId="{0F66D6EB-049C-43BB-9385-17C7D77B1334}">
      <dgm:prSet/>
      <dgm:spPr/>
      <dgm:t>
        <a:bodyPr/>
        <a:lstStyle/>
        <a:p>
          <a:endParaRPr lang="uk-UA"/>
        </a:p>
      </dgm:t>
    </dgm:pt>
    <dgm:pt modelId="{F3C14D55-1A56-40C3-A78A-ED0C99FD47BD}" type="sibTrans" cxnId="{0F66D6EB-049C-43BB-9385-17C7D77B1334}">
      <dgm:prSet/>
      <dgm:spPr/>
      <dgm:t>
        <a:bodyPr/>
        <a:lstStyle/>
        <a:p>
          <a:endParaRPr lang="uk-UA"/>
        </a:p>
      </dgm:t>
    </dgm:pt>
    <dgm:pt modelId="{1353C106-8DB8-4B27-A3C3-870C69DBE813}">
      <dgm:prSet phldrT="[Текст]" custT="1"/>
      <dgm:spPr/>
      <dgm:t>
        <a:bodyPr/>
        <a:lstStyle/>
        <a:p>
          <a:r>
            <a:rPr lang="uk-UA" sz="1200" dirty="0">
              <a:solidFill>
                <a:schemeClr val="tx1"/>
              </a:solidFill>
              <a:latin typeface="Comic Sans MS" panose="030F0702030302020204" pitchFamily="66" charset="0"/>
            </a:rPr>
            <a:t>2. Вторинна переробка</a:t>
          </a:r>
        </a:p>
      </dgm:t>
    </dgm:pt>
    <dgm:pt modelId="{EB768904-89E0-4D3E-AC0A-2D094B6D6540}" type="parTrans" cxnId="{4D175E6A-4E33-41E1-AE12-81B9BDB558F9}">
      <dgm:prSet/>
      <dgm:spPr/>
      <dgm:t>
        <a:bodyPr/>
        <a:lstStyle/>
        <a:p>
          <a:endParaRPr lang="uk-UA"/>
        </a:p>
      </dgm:t>
    </dgm:pt>
    <dgm:pt modelId="{14B50AC9-E576-4B1C-8325-C83941AE09F5}" type="sibTrans" cxnId="{4D175E6A-4E33-41E1-AE12-81B9BDB558F9}">
      <dgm:prSet/>
      <dgm:spPr/>
      <dgm:t>
        <a:bodyPr/>
        <a:lstStyle/>
        <a:p>
          <a:endParaRPr lang="uk-UA"/>
        </a:p>
      </dgm:t>
    </dgm:pt>
    <dgm:pt modelId="{44E91C32-7678-459C-AB16-7F37123EA207}" type="pres">
      <dgm:prSet presAssocID="{F12433A7-A1FD-4109-A528-FE5DA38ED7F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0EC31BF-55F6-4AED-B18C-436DF404F7E8}" type="pres">
      <dgm:prSet presAssocID="{404918F5-EA41-4668-A933-2F2CBEE330F6}" presName="centerShape" presStyleLbl="node0" presStyleIdx="0" presStyleCnt="1" custScaleX="203714" custScaleY="130758"/>
      <dgm:spPr/>
      <dgm:t>
        <a:bodyPr/>
        <a:lstStyle/>
        <a:p>
          <a:endParaRPr lang="uk-UA"/>
        </a:p>
      </dgm:t>
    </dgm:pt>
    <dgm:pt modelId="{2CD8EC6E-6C5D-4793-9F08-A0F540E535B5}" type="pres">
      <dgm:prSet presAssocID="{0626BE74-2896-4962-985C-380B2589ABC9}" presName="parTrans" presStyleLbl="sibTrans2D1" presStyleIdx="0" presStyleCnt="6"/>
      <dgm:spPr/>
      <dgm:t>
        <a:bodyPr/>
        <a:lstStyle/>
        <a:p>
          <a:endParaRPr lang="uk-UA"/>
        </a:p>
      </dgm:t>
    </dgm:pt>
    <dgm:pt modelId="{E136FFEE-9FF0-4055-8E4F-A89299E28A33}" type="pres">
      <dgm:prSet presAssocID="{0626BE74-2896-4962-985C-380B2589ABC9}" presName="connectorText" presStyleLbl="sibTrans2D1" presStyleIdx="0" presStyleCnt="6"/>
      <dgm:spPr/>
      <dgm:t>
        <a:bodyPr/>
        <a:lstStyle/>
        <a:p>
          <a:endParaRPr lang="uk-UA"/>
        </a:p>
      </dgm:t>
    </dgm:pt>
    <dgm:pt modelId="{89992306-576A-4630-9F40-E49FBEC7D515}" type="pres">
      <dgm:prSet presAssocID="{62375C63-255E-4F68-8275-0DD91FD623B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1183B1-F8E4-42F8-B6AD-013E66655F52}" type="pres">
      <dgm:prSet presAssocID="{EB768904-89E0-4D3E-AC0A-2D094B6D6540}" presName="parTrans" presStyleLbl="sibTrans2D1" presStyleIdx="1" presStyleCnt="6"/>
      <dgm:spPr/>
      <dgm:t>
        <a:bodyPr/>
        <a:lstStyle/>
        <a:p>
          <a:endParaRPr lang="uk-UA"/>
        </a:p>
      </dgm:t>
    </dgm:pt>
    <dgm:pt modelId="{C005379E-3CC4-4D92-87BF-0633B1F0A273}" type="pres">
      <dgm:prSet presAssocID="{EB768904-89E0-4D3E-AC0A-2D094B6D6540}" presName="connectorText" presStyleLbl="sibTrans2D1" presStyleIdx="1" presStyleCnt="6"/>
      <dgm:spPr/>
      <dgm:t>
        <a:bodyPr/>
        <a:lstStyle/>
        <a:p>
          <a:endParaRPr lang="uk-UA"/>
        </a:p>
      </dgm:t>
    </dgm:pt>
    <dgm:pt modelId="{355805E5-F835-430B-9AF3-7AB2DA4A65F8}" type="pres">
      <dgm:prSet presAssocID="{1353C106-8DB8-4B27-A3C3-870C69DBE813}" presName="node" presStyleLbl="node1" presStyleIdx="1" presStyleCnt="6" custRadScaleRad="152585" custRadScaleInc="3896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CFE39F7-7A77-400E-898D-C783EB8AEA76}" type="pres">
      <dgm:prSet presAssocID="{5E3D16AA-79AC-464A-BCA2-3A5F8D235CF9}" presName="parTrans" presStyleLbl="sibTrans2D1" presStyleIdx="2" presStyleCnt="6"/>
      <dgm:spPr/>
      <dgm:t>
        <a:bodyPr/>
        <a:lstStyle/>
        <a:p>
          <a:endParaRPr lang="uk-UA"/>
        </a:p>
      </dgm:t>
    </dgm:pt>
    <dgm:pt modelId="{D08BED78-8545-4DBA-8C2C-E37656925E75}" type="pres">
      <dgm:prSet presAssocID="{5E3D16AA-79AC-464A-BCA2-3A5F8D235CF9}" presName="connectorText" presStyleLbl="sibTrans2D1" presStyleIdx="2" presStyleCnt="6"/>
      <dgm:spPr/>
      <dgm:t>
        <a:bodyPr/>
        <a:lstStyle/>
        <a:p>
          <a:endParaRPr lang="uk-UA"/>
        </a:p>
      </dgm:t>
    </dgm:pt>
    <dgm:pt modelId="{800FAC03-406B-4E54-BAF7-A29602BA16F5}" type="pres">
      <dgm:prSet presAssocID="{03B31E17-9F6F-4C3F-A0BF-78D39AC6E4D5}" presName="node" presStyleLbl="node1" presStyleIdx="2" presStyleCnt="6" custRadScaleRad="153930" custRadScaleInc="-341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8569D7C-17BF-49B0-A215-F198A1CE1A86}" type="pres">
      <dgm:prSet presAssocID="{9982E07D-624A-4AFD-8AD9-2363E0F98977}" presName="parTrans" presStyleLbl="sibTrans2D1" presStyleIdx="3" presStyleCnt="6"/>
      <dgm:spPr/>
      <dgm:t>
        <a:bodyPr/>
        <a:lstStyle/>
        <a:p>
          <a:endParaRPr lang="uk-UA"/>
        </a:p>
      </dgm:t>
    </dgm:pt>
    <dgm:pt modelId="{F276E135-6BA6-45FD-876B-EC271D8284CD}" type="pres">
      <dgm:prSet presAssocID="{9982E07D-624A-4AFD-8AD9-2363E0F98977}" presName="connectorText" presStyleLbl="sibTrans2D1" presStyleIdx="3" presStyleCnt="6"/>
      <dgm:spPr/>
      <dgm:t>
        <a:bodyPr/>
        <a:lstStyle/>
        <a:p>
          <a:endParaRPr lang="uk-UA"/>
        </a:p>
      </dgm:t>
    </dgm:pt>
    <dgm:pt modelId="{344A00C1-A027-4771-98CD-A491666C42E5}" type="pres">
      <dgm:prSet presAssocID="{846AF07E-D733-4A58-92E1-ED1DFBF0E29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D0DFB62-5672-4D77-94B9-A15216166CFC}" type="pres">
      <dgm:prSet presAssocID="{8803F31F-1714-4648-8966-1437A566D55D}" presName="parTrans" presStyleLbl="sibTrans2D1" presStyleIdx="4" presStyleCnt="6"/>
      <dgm:spPr/>
      <dgm:t>
        <a:bodyPr/>
        <a:lstStyle/>
        <a:p>
          <a:endParaRPr lang="uk-UA"/>
        </a:p>
      </dgm:t>
    </dgm:pt>
    <dgm:pt modelId="{CE4F6D72-458A-49F3-B9ED-DCB352F65729}" type="pres">
      <dgm:prSet presAssocID="{8803F31F-1714-4648-8966-1437A566D55D}" presName="connectorText" presStyleLbl="sibTrans2D1" presStyleIdx="4" presStyleCnt="6"/>
      <dgm:spPr/>
      <dgm:t>
        <a:bodyPr/>
        <a:lstStyle/>
        <a:p>
          <a:endParaRPr lang="uk-UA"/>
        </a:p>
      </dgm:t>
    </dgm:pt>
    <dgm:pt modelId="{B305A90E-7208-4B22-B92C-B328ACC55C0F}" type="pres">
      <dgm:prSet presAssocID="{89EF0C2C-1BF3-4BCD-8E6C-E30DEF77DDFF}" presName="node" presStyleLbl="node1" presStyleIdx="4" presStyleCnt="6" custRadScaleRad="150325" custRadScaleInc="3524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5897D63-B0D7-49BA-9B5E-585230517C26}" type="pres">
      <dgm:prSet presAssocID="{58CBB30D-636A-40B6-9347-2ACCA68F87BF}" presName="parTrans" presStyleLbl="sibTrans2D1" presStyleIdx="5" presStyleCnt="6"/>
      <dgm:spPr/>
      <dgm:t>
        <a:bodyPr/>
        <a:lstStyle/>
        <a:p>
          <a:endParaRPr lang="uk-UA"/>
        </a:p>
      </dgm:t>
    </dgm:pt>
    <dgm:pt modelId="{B3B122AB-1AAA-43F8-A5B5-D7282885F550}" type="pres">
      <dgm:prSet presAssocID="{58CBB30D-636A-40B6-9347-2ACCA68F87BF}" presName="connectorText" presStyleLbl="sibTrans2D1" presStyleIdx="5" presStyleCnt="6"/>
      <dgm:spPr/>
      <dgm:t>
        <a:bodyPr/>
        <a:lstStyle/>
        <a:p>
          <a:endParaRPr lang="uk-UA"/>
        </a:p>
      </dgm:t>
    </dgm:pt>
    <dgm:pt modelId="{4494E78B-2FE4-4EEC-9BA7-9E9395862A3E}" type="pres">
      <dgm:prSet presAssocID="{72BE5C4D-85CC-4AEE-9511-E513B0D1266E}" presName="node" presStyleLbl="node1" presStyleIdx="5" presStyleCnt="6" custRadScaleRad="150325" custRadScaleInc="-3524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4BA1E0-1114-492D-A2FC-2DDD6F13BA91}" srcId="{404918F5-EA41-4668-A933-2F2CBEE330F6}" destId="{846AF07E-D733-4A58-92E1-ED1DFBF0E29F}" srcOrd="3" destOrd="0" parTransId="{9982E07D-624A-4AFD-8AD9-2363E0F98977}" sibTransId="{26346849-639A-4A4A-91A0-F5D9B73048AF}"/>
    <dgm:cxn modelId="{9E44FA31-77A4-4D96-B131-E9FE79FCE317}" type="presOf" srcId="{89EF0C2C-1BF3-4BCD-8E6C-E30DEF77DDFF}" destId="{B305A90E-7208-4B22-B92C-B328ACC55C0F}" srcOrd="0" destOrd="0" presId="urn:microsoft.com/office/officeart/2005/8/layout/radial5"/>
    <dgm:cxn modelId="{AA51EFD5-914A-42C1-8381-914E6F8935E6}" type="presOf" srcId="{0626BE74-2896-4962-985C-380B2589ABC9}" destId="{2CD8EC6E-6C5D-4793-9F08-A0F540E535B5}" srcOrd="0" destOrd="0" presId="urn:microsoft.com/office/officeart/2005/8/layout/radial5"/>
    <dgm:cxn modelId="{84F51A96-2E1F-4965-9DC5-1C6E06D5157F}" type="presOf" srcId="{1353C106-8DB8-4B27-A3C3-870C69DBE813}" destId="{355805E5-F835-430B-9AF3-7AB2DA4A65F8}" srcOrd="0" destOrd="0" presId="urn:microsoft.com/office/officeart/2005/8/layout/radial5"/>
    <dgm:cxn modelId="{50A375D9-603F-4E9C-BDF5-5B8CE02DCB3E}" type="presOf" srcId="{62375C63-255E-4F68-8275-0DD91FD623B8}" destId="{89992306-576A-4630-9F40-E49FBEC7D515}" srcOrd="0" destOrd="0" presId="urn:microsoft.com/office/officeart/2005/8/layout/radial5"/>
    <dgm:cxn modelId="{D977BB76-A545-4113-80AB-B1EE87B31F10}" type="presOf" srcId="{9982E07D-624A-4AFD-8AD9-2363E0F98977}" destId="{08569D7C-17BF-49B0-A215-F198A1CE1A86}" srcOrd="0" destOrd="0" presId="urn:microsoft.com/office/officeart/2005/8/layout/radial5"/>
    <dgm:cxn modelId="{E1BB670C-77BF-462E-B80C-4639F4EE9CD2}" type="presOf" srcId="{8803F31F-1714-4648-8966-1437A566D55D}" destId="{5D0DFB62-5672-4D77-94B9-A15216166CFC}" srcOrd="0" destOrd="0" presId="urn:microsoft.com/office/officeart/2005/8/layout/radial5"/>
    <dgm:cxn modelId="{306AC43D-536A-49FC-89C1-B03898423E50}" type="presOf" srcId="{846AF07E-D733-4A58-92E1-ED1DFBF0E29F}" destId="{344A00C1-A027-4771-98CD-A491666C42E5}" srcOrd="0" destOrd="0" presId="urn:microsoft.com/office/officeart/2005/8/layout/radial5"/>
    <dgm:cxn modelId="{BDC90B34-31E5-4AB1-8DB8-5E9A92326219}" srcId="{404918F5-EA41-4668-A933-2F2CBEE330F6}" destId="{62375C63-255E-4F68-8275-0DD91FD623B8}" srcOrd="0" destOrd="0" parTransId="{0626BE74-2896-4962-985C-380B2589ABC9}" sibTransId="{79D9D20E-31E3-4852-B44E-D091A0A4A58A}"/>
    <dgm:cxn modelId="{4D175E6A-4E33-41E1-AE12-81B9BDB558F9}" srcId="{404918F5-EA41-4668-A933-2F2CBEE330F6}" destId="{1353C106-8DB8-4B27-A3C3-870C69DBE813}" srcOrd="1" destOrd="0" parTransId="{EB768904-89E0-4D3E-AC0A-2D094B6D6540}" sibTransId="{14B50AC9-E576-4B1C-8325-C83941AE09F5}"/>
    <dgm:cxn modelId="{D7D613E0-C1D2-41D0-8D6A-0E143916C49D}" type="presOf" srcId="{72BE5C4D-85CC-4AEE-9511-E513B0D1266E}" destId="{4494E78B-2FE4-4EEC-9BA7-9E9395862A3E}" srcOrd="0" destOrd="0" presId="urn:microsoft.com/office/officeart/2005/8/layout/radial5"/>
    <dgm:cxn modelId="{40CFCFD2-DA7E-4878-A97F-0FAB0BAE14E8}" srcId="{404918F5-EA41-4668-A933-2F2CBEE330F6}" destId="{03B31E17-9F6F-4C3F-A0BF-78D39AC6E4D5}" srcOrd="2" destOrd="0" parTransId="{5E3D16AA-79AC-464A-BCA2-3A5F8D235CF9}" sibTransId="{C47CB666-D2FB-4847-ACC6-ED54A507EAD8}"/>
    <dgm:cxn modelId="{8E754191-98C7-40F9-BCCA-97906079729F}" srcId="{F12433A7-A1FD-4109-A528-FE5DA38ED7F9}" destId="{8A2A3341-98CB-41AD-82C5-8E3C4FA54179}" srcOrd="1" destOrd="0" parTransId="{2179A104-5813-40E2-A9E5-EC141B533817}" sibTransId="{8DA204C5-BE85-4879-A584-2AEABA684A87}"/>
    <dgm:cxn modelId="{886D3F6D-6356-4533-B1B8-456978324A4A}" type="presOf" srcId="{404918F5-EA41-4668-A933-2F2CBEE330F6}" destId="{60EC31BF-55F6-4AED-B18C-436DF404F7E8}" srcOrd="0" destOrd="0" presId="urn:microsoft.com/office/officeart/2005/8/layout/radial5"/>
    <dgm:cxn modelId="{E3BBC771-EB7F-4EA5-9A6E-C73513AB680C}" type="presOf" srcId="{03B31E17-9F6F-4C3F-A0BF-78D39AC6E4D5}" destId="{800FAC03-406B-4E54-BAF7-A29602BA16F5}" srcOrd="0" destOrd="0" presId="urn:microsoft.com/office/officeart/2005/8/layout/radial5"/>
    <dgm:cxn modelId="{0F66D6EB-049C-43BB-9385-17C7D77B1334}" srcId="{404918F5-EA41-4668-A933-2F2CBEE330F6}" destId="{72BE5C4D-85CC-4AEE-9511-E513B0D1266E}" srcOrd="5" destOrd="0" parTransId="{58CBB30D-636A-40B6-9347-2ACCA68F87BF}" sibTransId="{F3C14D55-1A56-40C3-A78A-ED0C99FD47BD}"/>
    <dgm:cxn modelId="{E8B0CC49-A738-4793-9667-531555883404}" type="presOf" srcId="{8803F31F-1714-4648-8966-1437A566D55D}" destId="{CE4F6D72-458A-49F3-B9ED-DCB352F65729}" srcOrd="1" destOrd="0" presId="urn:microsoft.com/office/officeart/2005/8/layout/radial5"/>
    <dgm:cxn modelId="{2C6AF271-299A-4D41-AA5F-77D2C7E2C773}" type="presOf" srcId="{58CBB30D-636A-40B6-9347-2ACCA68F87BF}" destId="{05897D63-B0D7-49BA-9B5E-585230517C26}" srcOrd="0" destOrd="0" presId="urn:microsoft.com/office/officeart/2005/8/layout/radial5"/>
    <dgm:cxn modelId="{A3E786B7-1787-4AB4-AE24-F374CC5FB7B7}" type="presOf" srcId="{5E3D16AA-79AC-464A-BCA2-3A5F8D235CF9}" destId="{D08BED78-8545-4DBA-8C2C-E37656925E75}" srcOrd="1" destOrd="0" presId="urn:microsoft.com/office/officeart/2005/8/layout/radial5"/>
    <dgm:cxn modelId="{B0648C87-6B67-4FD2-BAB7-A05D7B8053D3}" type="presOf" srcId="{EB768904-89E0-4D3E-AC0A-2D094B6D6540}" destId="{CF1183B1-F8E4-42F8-B6AD-013E66655F52}" srcOrd="0" destOrd="0" presId="urn:microsoft.com/office/officeart/2005/8/layout/radial5"/>
    <dgm:cxn modelId="{653EFC45-7672-4DA4-B250-1A1FCB34474A}" type="presOf" srcId="{5E3D16AA-79AC-464A-BCA2-3A5F8D235CF9}" destId="{FCFE39F7-7A77-400E-898D-C783EB8AEA76}" srcOrd="0" destOrd="0" presId="urn:microsoft.com/office/officeart/2005/8/layout/radial5"/>
    <dgm:cxn modelId="{675EC8F9-E450-46A7-A1F6-095D71E0B2EF}" type="presOf" srcId="{F12433A7-A1FD-4109-A528-FE5DA38ED7F9}" destId="{44E91C32-7678-459C-AB16-7F37123EA207}" srcOrd="0" destOrd="0" presId="urn:microsoft.com/office/officeart/2005/8/layout/radial5"/>
    <dgm:cxn modelId="{9C2A5CC8-F090-42F0-A3A9-A3D09349F43E}" srcId="{404918F5-EA41-4668-A933-2F2CBEE330F6}" destId="{89EF0C2C-1BF3-4BCD-8E6C-E30DEF77DDFF}" srcOrd="4" destOrd="0" parTransId="{8803F31F-1714-4648-8966-1437A566D55D}" sibTransId="{85576FC2-E0F3-479E-8191-57857EE1AE9E}"/>
    <dgm:cxn modelId="{05268E50-5E95-4985-B8D9-674A757D6BAD}" type="presOf" srcId="{EB768904-89E0-4D3E-AC0A-2D094B6D6540}" destId="{C005379E-3CC4-4D92-87BF-0633B1F0A273}" srcOrd="1" destOrd="0" presId="urn:microsoft.com/office/officeart/2005/8/layout/radial5"/>
    <dgm:cxn modelId="{AA006580-53C7-475C-B9EB-4F75652C3210}" type="presOf" srcId="{9982E07D-624A-4AFD-8AD9-2363E0F98977}" destId="{F276E135-6BA6-45FD-876B-EC271D8284CD}" srcOrd="1" destOrd="0" presId="urn:microsoft.com/office/officeart/2005/8/layout/radial5"/>
    <dgm:cxn modelId="{43D916BD-4A7D-47F9-AB2D-E9FE221CD333}" type="presOf" srcId="{58CBB30D-636A-40B6-9347-2ACCA68F87BF}" destId="{B3B122AB-1AAA-43F8-A5B5-D7282885F550}" srcOrd="1" destOrd="0" presId="urn:microsoft.com/office/officeart/2005/8/layout/radial5"/>
    <dgm:cxn modelId="{E9EADC68-2059-40B8-BDC7-269E7A4C8D66}" type="presOf" srcId="{0626BE74-2896-4962-985C-380B2589ABC9}" destId="{E136FFEE-9FF0-4055-8E4F-A89299E28A33}" srcOrd="1" destOrd="0" presId="urn:microsoft.com/office/officeart/2005/8/layout/radial5"/>
    <dgm:cxn modelId="{0B6D00A9-7350-46D0-8241-4314987236A5}" srcId="{F12433A7-A1FD-4109-A528-FE5DA38ED7F9}" destId="{404918F5-EA41-4668-A933-2F2CBEE330F6}" srcOrd="0" destOrd="0" parTransId="{E181898D-30F3-4C5F-918A-28595AAB11FF}" sibTransId="{2793297B-898B-4F90-A05B-3CC20C3F9C69}"/>
    <dgm:cxn modelId="{B31F3A6C-CD37-4D52-823A-4381224D4562}" type="presParOf" srcId="{44E91C32-7678-459C-AB16-7F37123EA207}" destId="{60EC31BF-55F6-4AED-B18C-436DF404F7E8}" srcOrd="0" destOrd="0" presId="urn:microsoft.com/office/officeart/2005/8/layout/radial5"/>
    <dgm:cxn modelId="{18E1309F-B947-4C94-B3F6-A8B3744BDC9B}" type="presParOf" srcId="{44E91C32-7678-459C-AB16-7F37123EA207}" destId="{2CD8EC6E-6C5D-4793-9F08-A0F540E535B5}" srcOrd="1" destOrd="0" presId="urn:microsoft.com/office/officeart/2005/8/layout/radial5"/>
    <dgm:cxn modelId="{97A23131-F1B3-42CF-95A5-DD1922C3C6C5}" type="presParOf" srcId="{2CD8EC6E-6C5D-4793-9F08-A0F540E535B5}" destId="{E136FFEE-9FF0-4055-8E4F-A89299E28A33}" srcOrd="0" destOrd="0" presId="urn:microsoft.com/office/officeart/2005/8/layout/radial5"/>
    <dgm:cxn modelId="{0606EBB6-8BB7-4D8A-937C-274106EBBB61}" type="presParOf" srcId="{44E91C32-7678-459C-AB16-7F37123EA207}" destId="{89992306-576A-4630-9F40-E49FBEC7D515}" srcOrd="2" destOrd="0" presId="urn:microsoft.com/office/officeart/2005/8/layout/radial5"/>
    <dgm:cxn modelId="{09B8AD9E-A6AB-48E6-BE3E-981A771C2931}" type="presParOf" srcId="{44E91C32-7678-459C-AB16-7F37123EA207}" destId="{CF1183B1-F8E4-42F8-B6AD-013E66655F52}" srcOrd="3" destOrd="0" presId="urn:microsoft.com/office/officeart/2005/8/layout/radial5"/>
    <dgm:cxn modelId="{3FA6B0BF-2C3C-4B00-8CD4-AE1123A37070}" type="presParOf" srcId="{CF1183B1-F8E4-42F8-B6AD-013E66655F52}" destId="{C005379E-3CC4-4D92-87BF-0633B1F0A273}" srcOrd="0" destOrd="0" presId="urn:microsoft.com/office/officeart/2005/8/layout/radial5"/>
    <dgm:cxn modelId="{F4242F51-EC94-4403-8791-41F41D76F36D}" type="presParOf" srcId="{44E91C32-7678-459C-AB16-7F37123EA207}" destId="{355805E5-F835-430B-9AF3-7AB2DA4A65F8}" srcOrd="4" destOrd="0" presId="urn:microsoft.com/office/officeart/2005/8/layout/radial5"/>
    <dgm:cxn modelId="{2259FE12-9E0F-4B85-BA74-B4C7C32D2EBD}" type="presParOf" srcId="{44E91C32-7678-459C-AB16-7F37123EA207}" destId="{FCFE39F7-7A77-400E-898D-C783EB8AEA76}" srcOrd="5" destOrd="0" presId="urn:microsoft.com/office/officeart/2005/8/layout/radial5"/>
    <dgm:cxn modelId="{31D0BD64-8460-46CE-A16A-C3ABBA4E9FCF}" type="presParOf" srcId="{FCFE39F7-7A77-400E-898D-C783EB8AEA76}" destId="{D08BED78-8545-4DBA-8C2C-E37656925E75}" srcOrd="0" destOrd="0" presId="urn:microsoft.com/office/officeart/2005/8/layout/radial5"/>
    <dgm:cxn modelId="{145BBD98-5087-477B-A49D-B6210336B7E8}" type="presParOf" srcId="{44E91C32-7678-459C-AB16-7F37123EA207}" destId="{800FAC03-406B-4E54-BAF7-A29602BA16F5}" srcOrd="6" destOrd="0" presId="urn:microsoft.com/office/officeart/2005/8/layout/radial5"/>
    <dgm:cxn modelId="{5C40DE23-2380-4B64-8D2E-112D06F984BA}" type="presParOf" srcId="{44E91C32-7678-459C-AB16-7F37123EA207}" destId="{08569D7C-17BF-49B0-A215-F198A1CE1A86}" srcOrd="7" destOrd="0" presId="urn:microsoft.com/office/officeart/2005/8/layout/radial5"/>
    <dgm:cxn modelId="{E336CAAC-009A-46C2-99C9-D3EB5A835790}" type="presParOf" srcId="{08569D7C-17BF-49B0-A215-F198A1CE1A86}" destId="{F276E135-6BA6-45FD-876B-EC271D8284CD}" srcOrd="0" destOrd="0" presId="urn:microsoft.com/office/officeart/2005/8/layout/radial5"/>
    <dgm:cxn modelId="{4CDA8DCE-8C71-4227-86D0-7929C4CD80F5}" type="presParOf" srcId="{44E91C32-7678-459C-AB16-7F37123EA207}" destId="{344A00C1-A027-4771-98CD-A491666C42E5}" srcOrd="8" destOrd="0" presId="urn:microsoft.com/office/officeart/2005/8/layout/radial5"/>
    <dgm:cxn modelId="{828059F8-F4CE-45CA-8BF0-156492F8DA4E}" type="presParOf" srcId="{44E91C32-7678-459C-AB16-7F37123EA207}" destId="{5D0DFB62-5672-4D77-94B9-A15216166CFC}" srcOrd="9" destOrd="0" presId="urn:microsoft.com/office/officeart/2005/8/layout/radial5"/>
    <dgm:cxn modelId="{F9E81506-3C86-423F-9F7B-D148142BEAFC}" type="presParOf" srcId="{5D0DFB62-5672-4D77-94B9-A15216166CFC}" destId="{CE4F6D72-458A-49F3-B9ED-DCB352F65729}" srcOrd="0" destOrd="0" presId="urn:microsoft.com/office/officeart/2005/8/layout/radial5"/>
    <dgm:cxn modelId="{1BA0F850-218F-485D-9289-E009A450FE70}" type="presParOf" srcId="{44E91C32-7678-459C-AB16-7F37123EA207}" destId="{B305A90E-7208-4B22-B92C-B328ACC55C0F}" srcOrd="10" destOrd="0" presId="urn:microsoft.com/office/officeart/2005/8/layout/radial5"/>
    <dgm:cxn modelId="{26069F5E-480B-4AC9-9D0B-26C2533AF108}" type="presParOf" srcId="{44E91C32-7678-459C-AB16-7F37123EA207}" destId="{05897D63-B0D7-49BA-9B5E-585230517C26}" srcOrd="11" destOrd="0" presId="urn:microsoft.com/office/officeart/2005/8/layout/radial5"/>
    <dgm:cxn modelId="{18551BA9-57C8-49C9-81B6-4B8B3E52EE72}" type="presParOf" srcId="{05897D63-B0D7-49BA-9B5E-585230517C26}" destId="{B3B122AB-1AAA-43F8-A5B5-D7282885F550}" srcOrd="0" destOrd="0" presId="urn:microsoft.com/office/officeart/2005/8/layout/radial5"/>
    <dgm:cxn modelId="{34097F47-E7DD-4FB5-B9E7-E19E6754B56F}" type="presParOf" srcId="{44E91C32-7678-459C-AB16-7F37123EA207}" destId="{4494E78B-2FE4-4EEC-9BA7-9E9395862A3E}" srcOrd="12" destOrd="0" presId="urn:microsoft.com/office/officeart/2005/8/layout/radial5"/>
  </dgm:cxnLst>
  <dgm:bg>
    <a:solidFill>
      <a:srgbClr val="FFFFCC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C31BF-55F6-4AED-B18C-436DF404F7E8}">
      <dsp:nvSpPr>
        <dsp:cNvPr id="0" name=""/>
        <dsp:cNvSpPr/>
      </dsp:nvSpPr>
      <dsp:spPr>
        <a:xfrm>
          <a:off x="2818377" y="1937469"/>
          <a:ext cx="3158110" cy="202709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latin typeface="Comic Sans MS" panose="030F0702030302020204" pitchFamily="66" charset="0"/>
            </a:rPr>
            <a:t>Раціональне природо-користування</a:t>
          </a:r>
        </a:p>
      </dsp:txBody>
      <dsp:txXfrm>
        <a:off x="3280872" y="2234331"/>
        <a:ext cx="2233120" cy="1433374"/>
      </dsp:txXfrm>
    </dsp:sp>
    <dsp:sp modelId="{2CD8EC6E-6C5D-4793-9F08-A0F540E535B5}">
      <dsp:nvSpPr>
        <dsp:cNvPr id="0" name=""/>
        <dsp:cNvSpPr/>
      </dsp:nvSpPr>
      <dsp:spPr>
        <a:xfrm rot="16200000">
          <a:off x="4295749" y="1487823"/>
          <a:ext cx="203367" cy="527090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/>
        </a:p>
      </dsp:txBody>
      <dsp:txXfrm>
        <a:off x="4326254" y="1623746"/>
        <a:ext cx="142357" cy="316254"/>
      </dsp:txXfrm>
    </dsp:sp>
    <dsp:sp modelId="{89992306-576A-4630-9F40-E49FBEC7D515}">
      <dsp:nvSpPr>
        <dsp:cNvPr id="0" name=""/>
        <dsp:cNvSpPr/>
      </dsp:nvSpPr>
      <dsp:spPr>
        <a:xfrm>
          <a:off x="3622299" y="3490"/>
          <a:ext cx="1550266" cy="1550266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kern="1200" dirty="0">
            <a:solidFill>
              <a:schemeClr val="tx1"/>
            </a:solidFill>
            <a:latin typeface="Comic Sans MS" panose="030F0702030302020204" pitchFamily="66" charset="0"/>
          </a:endParaRPr>
        </a:p>
      </dsp:txBody>
      <dsp:txXfrm>
        <a:off x="3849330" y="230521"/>
        <a:ext cx="1096204" cy="1096204"/>
      </dsp:txXfrm>
    </dsp:sp>
    <dsp:sp modelId="{CF1183B1-F8E4-42F8-B6AD-013E66655F52}">
      <dsp:nvSpPr>
        <dsp:cNvPr id="0" name=""/>
        <dsp:cNvSpPr/>
      </dsp:nvSpPr>
      <dsp:spPr>
        <a:xfrm rot="20501352">
          <a:off x="6008350" y="2061308"/>
          <a:ext cx="562466" cy="5270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/>
        </a:p>
      </dsp:txBody>
      <dsp:txXfrm>
        <a:off x="6012353" y="2191565"/>
        <a:ext cx="404339" cy="316254"/>
      </dsp:txXfrm>
    </dsp:sp>
    <dsp:sp modelId="{355805E5-F835-430B-9AF3-7AB2DA4A65F8}">
      <dsp:nvSpPr>
        <dsp:cNvPr id="0" name=""/>
        <dsp:cNvSpPr/>
      </dsp:nvSpPr>
      <dsp:spPr>
        <a:xfrm>
          <a:off x="6769209" y="1134485"/>
          <a:ext cx="1550266" cy="155026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kern="1200" dirty="0">
            <a:solidFill>
              <a:schemeClr val="tx1"/>
            </a:solidFill>
            <a:latin typeface="Comic Sans MS" panose="030F0702030302020204" pitchFamily="66" charset="0"/>
          </a:endParaRPr>
        </a:p>
      </dsp:txBody>
      <dsp:txXfrm>
        <a:off x="6996240" y="1361516"/>
        <a:ext cx="1096204" cy="1096204"/>
      </dsp:txXfrm>
    </dsp:sp>
    <dsp:sp modelId="{FCFE39F7-7A77-400E-898D-C783EB8AEA76}">
      <dsp:nvSpPr>
        <dsp:cNvPr id="0" name=""/>
        <dsp:cNvSpPr/>
      </dsp:nvSpPr>
      <dsp:spPr>
        <a:xfrm rot="1186110">
          <a:off x="5986683" y="3363871"/>
          <a:ext cx="585530" cy="5270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/>
        </a:p>
      </dsp:txBody>
      <dsp:txXfrm>
        <a:off x="5991342" y="3442548"/>
        <a:ext cx="427403" cy="316254"/>
      </dsp:txXfrm>
    </dsp:sp>
    <dsp:sp modelId="{800FAC03-406B-4E54-BAF7-A29602BA16F5}">
      <dsp:nvSpPr>
        <dsp:cNvPr id="0" name=""/>
        <dsp:cNvSpPr/>
      </dsp:nvSpPr>
      <dsp:spPr>
        <a:xfrm>
          <a:off x="6769196" y="3306883"/>
          <a:ext cx="1550266" cy="155026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1"/>
              </a:solidFill>
              <a:latin typeface="Comic Sans MS" panose="030F0702030302020204" pitchFamily="66" charset="0"/>
            </a:rPr>
            <a:t>  </a:t>
          </a:r>
          <a:endParaRPr lang="uk-UA" sz="1200" kern="1200" dirty="0">
            <a:solidFill>
              <a:schemeClr val="tx1"/>
            </a:solidFill>
            <a:latin typeface="Comic Sans MS" panose="030F0702030302020204" pitchFamily="66" charset="0"/>
          </a:endParaRPr>
        </a:p>
      </dsp:txBody>
      <dsp:txXfrm>
        <a:off x="6996227" y="3533914"/>
        <a:ext cx="1096204" cy="1096204"/>
      </dsp:txXfrm>
    </dsp:sp>
    <dsp:sp modelId="{08569D7C-17BF-49B0-A215-F198A1CE1A86}">
      <dsp:nvSpPr>
        <dsp:cNvPr id="0" name=""/>
        <dsp:cNvSpPr/>
      </dsp:nvSpPr>
      <dsp:spPr>
        <a:xfrm rot="5400000">
          <a:off x="4295749" y="3887122"/>
          <a:ext cx="203367" cy="5270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/>
        </a:p>
      </dsp:txBody>
      <dsp:txXfrm>
        <a:off x="4326254" y="3962035"/>
        <a:ext cx="142357" cy="316254"/>
      </dsp:txXfrm>
    </dsp:sp>
    <dsp:sp modelId="{344A00C1-A027-4771-98CD-A491666C42E5}">
      <dsp:nvSpPr>
        <dsp:cNvPr id="0" name=""/>
        <dsp:cNvSpPr/>
      </dsp:nvSpPr>
      <dsp:spPr>
        <a:xfrm>
          <a:off x="3622299" y="4348279"/>
          <a:ext cx="1550266" cy="155026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kern="1200" dirty="0">
            <a:solidFill>
              <a:schemeClr val="tx1"/>
            </a:solidFill>
            <a:latin typeface="Comic Sans MS" panose="030F0702030302020204" pitchFamily="66" charset="0"/>
          </a:endParaRPr>
        </a:p>
      </dsp:txBody>
      <dsp:txXfrm>
        <a:off x="3849330" y="4575310"/>
        <a:ext cx="1096204" cy="1096204"/>
      </dsp:txXfrm>
    </dsp:sp>
    <dsp:sp modelId="{5D0DFB62-5672-4D77-94B9-A15216166CFC}">
      <dsp:nvSpPr>
        <dsp:cNvPr id="0" name=""/>
        <dsp:cNvSpPr/>
      </dsp:nvSpPr>
      <dsp:spPr>
        <a:xfrm rot="9634356">
          <a:off x="2274483" y="3340603"/>
          <a:ext cx="542226" cy="5270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/>
        </a:p>
      </dsp:txBody>
      <dsp:txXfrm rot="10800000">
        <a:off x="2428108" y="3419724"/>
        <a:ext cx="384099" cy="316254"/>
      </dsp:txXfrm>
    </dsp:sp>
    <dsp:sp modelId="{B305A90E-7208-4B22-B92C-B328ACC55C0F}">
      <dsp:nvSpPr>
        <dsp:cNvPr id="0" name=""/>
        <dsp:cNvSpPr/>
      </dsp:nvSpPr>
      <dsp:spPr>
        <a:xfrm>
          <a:off x="542581" y="3262080"/>
          <a:ext cx="1550266" cy="155026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kern="1200" dirty="0">
            <a:solidFill>
              <a:schemeClr val="tx1"/>
            </a:solidFill>
            <a:latin typeface="Comic Sans MS" panose="030F0702030302020204" pitchFamily="66" charset="0"/>
          </a:endParaRPr>
        </a:p>
      </dsp:txBody>
      <dsp:txXfrm>
        <a:off x="769612" y="3489111"/>
        <a:ext cx="1096204" cy="1096204"/>
      </dsp:txXfrm>
    </dsp:sp>
    <dsp:sp modelId="{05897D63-B0D7-49BA-9B5E-585230517C26}">
      <dsp:nvSpPr>
        <dsp:cNvPr id="0" name=""/>
        <dsp:cNvSpPr/>
      </dsp:nvSpPr>
      <dsp:spPr>
        <a:xfrm rot="11965644">
          <a:off x="2274483" y="2034343"/>
          <a:ext cx="542226" cy="5270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/>
        </a:p>
      </dsp:txBody>
      <dsp:txXfrm rot="10800000">
        <a:off x="2428108" y="2166058"/>
        <a:ext cx="384099" cy="316254"/>
      </dsp:txXfrm>
    </dsp:sp>
    <dsp:sp modelId="{4494E78B-2FE4-4EEC-9BA7-9E9395862A3E}">
      <dsp:nvSpPr>
        <dsp:cNvPr id="0" name=""/>
        <dsp:cNvSpPr/>
      </dsp:nvSpPr>
      <dsp:spPr>
        <a:xfrm>
          <a:off x="542581" y="1089689"/>
          <a:ext cx="1550266" cy="155026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endParaRPr lang="uk-UA" sz="1200" kern="1200" dirty="0">
            <a:solidFill>
              <a:schemeClr val="tx1"/>
            </a:solidFill>
            <a:latin typeface="Comic Sans MS" panose="030F0702030302020204" pitchFamily="66" charset="0"/>
          </a:endParaRPr>
        </a:p>
      </dsp:txBody>
      <dsp:txXfrm>
        <a:off x="769612" y="1316720"/>
        <a:ext cx="1096204" cy="10962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C31BF-55F6-4AED-B18C-436DF404F7E8}">
      <dsp:nvSpPr>
        <dsp:cNvPr id="0" name=""/>
        <dsp:cNvSpPr/>
      </dsp:nvSpPr>
      <dsp:spPr>
        <a:xfrm>
          <a:off x="2794320" y="1963591"/>
          <a:ext cx="3206225" cy="2057981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latin typeface="Comic Sans MS" panose="030F0702030302020204" pitchFamily="66" charset="0"/>
            </a:rPr>
            <a:t>Раціональне природо-користування</a:t>
          </a:r>
        </a:p>
      </dsp:txBody>
      <dsp:txXfrm>
        <a:off x="3263861" y="2264975"/>
        <a:ext cx="2267143" cy="1455213"/>
      </dsp:txXfrm>
    </dsp:sp>
    <dsp:sp modelId="{2CD8EC6E-6C5D-4793-9F08-A0F540E535B5}">
      <dsp:nvSpPr>
        <dsp:cNvPr id="0" name=""/>
        <dsp:cNvSpPr/>
      </dsp:nvSpPr>
      <dsp:spPr>
        <a:xfrm rot="16200000">
          <a:off x="4295105" y="1508752"/>
          <a:ext cx="204654" cy="535121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/>
        </a:p>
      </dsp:txBody>
      <dsp:txXfrm>
        <a:off x="4325803" y="1646474"/>
        <a:ext cx="143258" cy="321073"/>
      </dsp:txXfrm>
    </dsp:sp>
    <dsp:sp modelId="{89992306-576A-4630-9F40-E49FBEC7D515}">
      <dsp:nvSpPr>
        <dsp:cNvPr id="0" name=""/>
        <dsp:cNvSpPr/>
      </dsp:nvSpPr>
      <dsp:spPr>
        <a:xfrm>
          <a:off x="3610490" y="3565"/>
          <a:ext cx="1573885" cy="1573885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1. Повне і всебічне вивчення геологічних надр</a:t>
          </a:r>
        </a:p>
      </dsp:txBody>
      <dsp:txXfrm>
        <a:off x="3840980" y="234055"/>
        <a:ext cx="1112905" cy="1112905"/>
      </dsp:txXfrm>
    </dsp:sp>
    <dsp:sp modelId="{CF1183B1-F8E4-42F8-B6AD-013E66655F52}">
      <dsp:nvSpPr>
        <dsp:cNvPr id="0" name=""/>
        <dsp:cNvSpPr/>
      </dsp:nvSpPr>
      <dsp:spPr>
        <a:xfrm rot="20501352">
          <a:off x="6031874" y="2090111"/>
          <a:ext cx="568271" cy="5351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/>
        </a:p>
      </dsp:txBody>
      <dsp:txXfrm>
        <a:off x="6035938" y="2222353"/>
        <a:ext cx="407735" cy="321073"/>
      </dsp:txXfrm>
    </dsp:sp>
    <dsp:sp modelId="{355805E5-F835-430B-9AF3-7AB2DA4A65F8}">
      <dsp:nvSpPr>
        <dsp:cNvPr id="0" name=""/>
        <dsp:cNvSpPr/>
      </dsp:nvSpPr>
      <dsp:spPr>
        <a:xfrm>
          <a:off x="6800393" y="1150012"/>
          <a:ext cx="1573885" cy="15738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2. Вторинна переробка</a:t>
          </a:r>
        </a:p>
      </dsp:txBody>
      <dsp:txXfrm>
        <a:off x="7030883" y="1380502"/>
        <a:ext cx="1112905" cy="1112905"/>
      </dsp:txXfrm>
    </dsp:sp>
    <dsp:sp modelId="{FCFE39F7-7A77-400E-898D-C783EB8AEA76}">
      <dsp:nvSpPr>
        <dsp:cNvPr id="0" name=""/>
        <dsp:cNvSpPr/>
      </dsp:nvSpPr>
      <dsp:spPr>
        <a:xfrm rot="1186110">
          <a:off x="6009889" y="3410862"/>
          <a:ext cx="591662" cy="5351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/>
        </a:p>
      </dsp:txBody>
      <dsp:txXfrm>
        <a:off x="6014619" y="3490738"/>
        <a:ext cx="431126" cy="321073"/>
      </dsp:txXfrm>
    </dsp:sp>
    <dsp:sp modelId="{800FAC03-406B-4E54-BAF7-A29602BA16F5}">
      <dsp:nvSpPr>
        <dsp:cNvPr id="0" name=""/>
        <dsp:cNvSpPr/>
      </dsp:nvSpPr>
      <dsp:spPr>
        <a:xfrm>
          <a:off x="6800379" y="3352089"/>
          <a:ext cx="1573885" cy="15738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3. Комплексне використання сировини при видобутку і переробці</a:t>
          </a:r>
        </a:p>
      </dsp:txBody>
      <dsp:txXfrm>
        <a:off x="7030869" y="3582579"/>
        <a:ext cx="1112905" cy="1112905"/>
      </dsp:txXfrm>
    </dsp:sp>
    <dsp:sp modelId="{08569D7C-17BF-49B0-A215-F198A1CE1A86}">
      <dsp:nvSpPr>
        <dsp:cNvPr id="0" name=""/>
        <dsp:cNvSpPr/>
      </dsp:nvSpPr>
      <dsp:spPr>
        <a:xfrm rot="5400000">
          <a:off x="4295105" y="3941290"/>
          <a:ext cx="204654" cy="5351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/>
        </a:p>
      </dsp:txBody>
      <dsp:txXfrm>
        <a:off x="4325803" y="4017616"/>
        <a:ext cx="143258" cy="321073"/>
      </dsp:txXfrm>
    </dsp:sp>
    <dsp:sp modelId="{344A00C1-A027-4771-98CD-A491666C42E5}">
      <dsp:nvSpPr>
        <dsp:cNvPr id="0" name=""/>
        <dsp:cNvSpPr/>
      </dsp:nvSpPr>
      <dsp:spPr>
        <a:xfrm>
          <a:off x="3610490" y="4407712"/>
          <a:ext cx="1573885" cy="15738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4. Недопущення самовільного використання природних надр</a:t>
          </a:r>
        </a:p>
      </dsp:txBody>
      <dsp:txXfrm>
        <a:off x="3840980" y="4638202"/>
        <a:ext cx="1112905" cy="1112905"/>
      </dsp:txXfrm>
    </dsp:sp>
    <dsp:sp modelId="{5D0DFB62-5672-4D77-94B9-A15216166CFC}">
      <dsp:nvSpPr>
        <dsp:cNvPr id="0" name=""/>
        <dsp:cNvSpPr/>
      </dsp:nvSpPr>
      <dsp:spPr>
        <a:xfrm rot="9634356">
          <a:off x="2245851" y="3387273"/>
          <a:ext cx="547764" cy="5351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/>
        </a:p>
      </dsp:txBody>
      <dsp:txXfrm rot="10800000">
        <a:off x="2401817" y="3467599"/>
        <a:ext cx="387228" cy="321073"/>
      </dsp:txXfrm>
    </dsp:sp>
    <dsp:sp modelId="{B305A90E-7208-4B22-B92C-B328ACC55C0F}">
      <dsp:nvSpPr>
        <dsp:cNvPr id="0" name=""/>
        <dsp:cNvSpPr/>
      </dsp:nvSpPr>
      <dsp:spPr>
        <a:xfrm>
          <a:off x="488696" y="3306674"/>
          <a:ext cx="1573885" cy="157388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5. </a:t>
          </a:r>
          <a:r>
            <a:rPr lang="uk-UA" sz="1200" kern="1200" dirty="0" err="1">
              <a:solidFill>
                <a:schemeClr val="tx1"/>
              </a:solidFill>
              <a:latin typeface="Comic Sans MS" panose="030F0702030302020204" pitchFamily="66" charset="0"/>
            </a:rPr>
            <a:t>Неконтро-льований</a:t>
          </a: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 видобуток </a:t>
          </a:r>
        </a:p>
      </dsp:txBody>
      <dsp:txXfrm>
        <a:off x="719186" y="3537164"/>
        <a:ext cx="1112905" cy="1112905"/>
      </dsp:txXfrm>
    </dsp:sp>
    <dsp:sp modelId="{05897D63-B0D7-49BA-9B5E-585230517C26}">
      <dsp:nvSpPr>
        <dsp:cNvPr id="0" name=""/>
        <dsp:cNvSpPr/>
      </dsp:nvSpPr>
      <dsp:spPr>
        <a:xfrm rot="11965644">
          <a:off x="2245851" y="2062769"/>
          <a:ext cx="547764" cy="5351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300" kern="1200"/>
        </a:p>
      </dsp:txBody>
      <dsp:txXfrm rot="10800000">
        <a:off x="2401817" y="2196491"/>
        <a:ext cx="387228" cy="321073"/>
      </dsp:txXfrm>
    </dsp:sp>
    <dsp:sp modelId="{4494E78B-2FE4-4EEC-9BA7-9E9395862A3E}">
      <dsp:nvSpPr>
        <dsp:cNvPr id="0" name=""/>
        <dsp:cNvSpPr/>
      </dsp:nvSpPr>
      <dsp:spPr>
        <a:xfrm>
          <a:off x="488696" y="1104603"/>
          <a:ext cx="1573885" cy="15738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6. Охорона родовищ і шахт від </a:t>
          </a:r>
          <a:r>
            <a:rPr lang="uk-UA" sz="1200" kern="1200" dirty="0" err="1">
              <a:solidFill>
                <a:schemeClr val="tx1"/>
              </a:solidFill>
              <a:latin typeface="Comic Sans MS" panose="030F0702030302020204" pitchFamily="66" charset="0"/>
            </a:rPr>
            <a:t>затопленння</a:t>
          </a: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, обводнення, </a:t>
          </a:r>
          <a:r>
            <a:rPr lang="uk-UA" sz="1200" kern="1200" dirty="0" err="1">
              <a:solidFill>
                <a:schemeClr val="tx1"/>
              </a:solidFill>
              <a:latin typeface="Comic Sans MS" panose="030F0702030302020204" pitchFamily="66" charset="0"/>
            </a:rPr>
            <a:t>забрудення</a:t>
          </a:r>
          <a:r>
            <a:rPr lang="uk-UA" sz="1200" kern="1200" dirty="0">
              <a:solidFill>
                <a:schemeClr val="tx1"/>
              </a:solidFill>
              <a:latin typeface="Comic Sans MS" panose="030F0702030302020204" pitchFamily="66" charset="0"/>
            </a:rPr>
            <a:t>, тощо</a:t>
          </a:r>
        </a:p>
      </dsp:txBody>
      <dsp:txXfrm>
        <a:off x="719186" y="1335093"/>
        <a:ext cx="1112905" cy="1112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60CFF-0D55-4C7A-B7D0-B0E0D51AD911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7999D-0A43-4B1F-A37E-9ABC3C1E98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7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669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5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51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907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65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121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356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567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66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94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051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A581D-45A2-4060-AC6E-E6AD8F5EFB40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43770-8FBF-40E8-90B4-901D79FBD6C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837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0451" y="640080"/>
            <a:ext cx="817141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Monotype Corsiva" panose="03010101010201010101" pitchFamily="66" charset="0"/>
              </a:rPr>
              <a:t>П</a:t>
            </a:r>
            <a:r>
              <a:rPr lang="en-US" sz="3200" b="1" dirty="0" smtClean="0">
                <a:latin typeface="Monotype Corsiva" panose="03010101010201010101" pitchFamily="66" charset="0"/>
              </a:rPr>
              <a:t>`</a:t>
            </a:r>
            <a:r>
              <a:rPr lang="uk-UA" sz="3200" b="1" dirty="0" err="1" smtClean="0">
                <a:latin typeface="Monotype Corsiva" panose="03010101010201010101" pitchFamily="66" charset="0"/>
              </a:rPr>
              <a:t>яте</a:t>
            </a:r>
            <a:r>
              <a:rPr lang="uk-UA" sz="3200" b="1" dirty="0" smtClean="0">
                <a:latin typeface="Monotype Corsiva" panose="03010101010201010101" pitchFamily="66" charset="0"/>
              </a:rPr>
              <a:t> </a:t>
            </a:r>
            <a:r>
              <a:rPr lang="uk-UA" sz="3200" b="1" dirty="0" smtClean="0">
                <a:latin typeface="Monotype Corsiva" panose="03010101010201010101" pitchFamily="66" charset="0"/>
              </a:rPr>
              <a:t>листопада</a:t>
            </a:r>
            <a:endParaRPr lang="uk-UA" sz="3200" b="1" dirty="0" smtClean="0">
              <a:latin typeface="Monotype Corsiva" panose="03010101010201010101" pitchFamily="66" charset="0"/>
            </a:endParaRPr>
          </a:p>
          <a:p>
            <a:pPr algn="ctr"/>
            <a:r>
              <a:rPr lang="uk-UA" sz="3200" b="1" dirty="0" smtClean="0">
                <a:latin typeface="Monotype Corsiva" panose="03010101010201010101" pitchFamily="66" charset="0"/>
              </a:rPr>
              <a:t>Класна робота</a:t>
            </a:r>
          </a:p>
          <a:p>
            <a:r>
              <a:rPr lang="uk-UA" sz="32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Тема: </a:t>
            </a:r>
            <a:r>
              <a:rPr lang="uk-UA" sz="3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Рудні та нерудні корисні копалини України</a:t>
            </a:r>
          </a:p>
          <a:p>
            <a:pPr algn="ctr"/>
            <a:r>
              <a:rPr lang="uk-UA" sz="3200" b="1" u="sng" dirty="0" smtClean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План уроку</a:t>
            </a:r>
          </a:p>
          <a:p>
            <a:pPr marL="514350" indent="-514350">
              <a:buAutoNum type="arabicPeriod"/>
            </a:pPr>
            <a:r>
              <a:rPr lang="uk-UA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Басейни та родовища руд чорних металів в Україні</a:t>
            </a:r>
          </a:p>
          <a:p>
            <a:pPr marL="514350" indent="-514350">
              <a:buAutoNum type="arabicPeriod"/>
            </a:pPr>
            <a:r>
              <a:rPr lang="uk-UA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Найбільші родовища кольорових металів</a:t>
            </a:r>
          </a:p>
          <a:p>
            <a:pPr marL="514350" indent="-514350">
              <a:buAutoNum type="arabicPeriod"/>
            </a:pPr>
            <a:r>
              <a:rPr lang="uk-UA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Нерудні корисні копалини</a:t>
            </a:r>
          </a:p>
          <a:p>
            <a:pPr marL="514350" indent="-514350">
              <a:buAutoNum type="arabicPeriod"/>
            </a:pPr>
            <a:r>
              <a:rPr lang="uk-UA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Проблеми раціонального використання мінеральних ресурсів</a:t>
            </a:r>
            <a:endParaRPr lang="uk-UA" sz="3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6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25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5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400"/>
                            </p:stCondLst>
                            <p:childTnLst>
                              <p:par>
                                <p:cTn id="3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150"/>
                            </p:stCondLst>
                            <p:childTnLst>
                              <p:par>
                                <p:cTn id="4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 tmFilter="0,0; .5, 1; 1, 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375"/>
                            </p:stCondLst>
                            <p:childTnLst>
                              <p:par>
                                <p:cTn id="5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tmFilter="0,0; .5, 1; 1, 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700"/>
                            </p:stCondLst>
                            <p:childTnLst>
                              <p:par>
                                <p:cTn id="6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 tmFilter="0,0; .5, 1; 1, 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785878" y="307262"/>
            <a:ext cx="3588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 smtClean="0">
                <a:ln w="0"/>
                <a:solidFill>
                  <a:srgbClr val="0000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reflection blurRad="114300" stA="49000" endPos="29000" dist="25400" dir="5400000" sy="-90000" algn="bl" rotWithShape="0"/>
                </a:effectLst>
              </a:rPr>
              <a:t>Девіз уроку</a:t>
            </a:r>
            <a:endParaRPr lang="uk-UA" sz="5400" b="0" cap="none" spc="0" dirty="0">
              <a:ln w="0"/>
              <a:solidFill>
                <a:srgbClr val="0000FF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reflection blurRad="114300" stA="49000" endPos="29000" dist="25400" dir="5400000" sy="-90000" algn="bl" rotWithShape="0"/>
              </a:effectLst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431635" y="1230592"/>
            <a:ext cx="702887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uk-UA" sz="4000" b="1" cap="none" spc="0" dirty="0" smtClean="0">
                <a:ln/>
                <a:solidFill>
                  <a:srgbClr val="009900"/>
                </a:solidFill>
                <a:effectLst/>
              </a:rPr>
              <a:t>	</a:t>
            </a:r>
            <a:r>
              <a:rPr lang="uk-UA" sz="4000" b="1" cap="none" spc="0" dirty="0" smtClean="0">
                <a:ln/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ви думали, що Україна так просто. Україна – це супер. Україна – це ексклюзив. </a:t>
            </a:r>
          </a:p>
          <a:p>
            <a:r>
              <a:rPr lang="uk-UA" sz="4000" b="1" cap="none" spc="0" dirty="0" smtClean="0">
                <a:ln/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умовах сучасного світу їй немає ціни.</a:t>
            </a:r>
          </a:p>
          <a:p>
            <a:pPr algn="r"/>
            <a:r>
              <a:rPr lang="uk-UA" sz="4000" b="1" i="1" dirty="0" smtClean="0">
                <a:ln/>
                <a:solidFill>
                  <a:srgbClr val="009900"/>
                </a:solidFill>
              </a:rPr>
              <a:t>Ліна Костенко</a:t>
            </a:r>
            <a:endParaRPr lang="uk-UA" sz="4000" b="1" i="1" cap="none" spc="0" dirty="0">
              <a:ln/>
              <a:solidFill>
                <a:srgbClr val="00990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9636"/>
            <a:ext cx="4747491" cy="250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удні корисні копалини Україн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072" y="1173126"/>
            <a:ext cx="6871855" cy="3865418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322920" y="279127"/>
            <a:ext cx="84981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 «Чи відомо тобі…»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837112" y="5038544"/>
            <a:ext cx="5569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https://www.youtube.com/watch?v=gXXEz2DIimM</a:t>
            </a:r>
          </a:p>
        </p:txBody>
      </p:sp>
    </p:spTree>
    <p:extLst>
      <p:ext uri="{BB962C8B-B14F-4D97-AF65-F5344CB8AC3E}">
        <p14:creationId xmlns:p14="http://schemas.microsoft.com/office/powerpoint/2010/main" val="251680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17747" y="307262"/>
            <a:ext cx="75251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 smtClean="0">
                <a:ln w="0"/>
                <a:solidFill>
                  <a:srgbClr val="0000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reflection blurRad="114300" stA="49000" endPos="29000" dist="25400" dir="5400000" sy="-90000" algn="bl" rotWithShape="0"/>
                </a:effectLst>
              </a:rPr>
              <a:t>Давайте познайомимося</a:t>
            </a:r>
            <a:endParaRPr lang="uk-UA" sz="5400" b="0" cap="none" spc="0" dirty="0">
              <a:ln w="0"/>
              <a:solidFill>
                <a:srgbClr val="0000FF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reflection blurRad="114300" stA="49000" endPos="29000" dist="25400" dir="5400000" sy="-90000" algn="bl" rotWithShape="0"/>
              </a:effectLst>
            </a:endParaRPr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Ð·Ð°Ð»ÑÐ·Ð½Ð° ÑÑÐ´Ð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93" y="1066312"/>
            <a:ext cx="2857500" cy="1657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226" y="1688630"/>
            <a:ext cx="2410692" cy="1775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 ÐµÐ·ÑÐ»ÑÑÐ°Ñ Ð¿Ð¾ÑÑÐºÑ Ð·Ð¾Ð±ÑÐ°Ð¶ÐµÐ½Ñ Ð·Ð° Ð·Ð°Ð¿Ð¸ÑÐ¾Ð¼ &quot;Ð¼ÑÐ´Ð½Ð¸Ð¹ ÐºÐ¾Ð»ÑÐµÐ´Ð°Ð½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890" y="1066312"/>
            <a:ext cx="2955349" cy="2216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38" y="3084042"/>
            <a:ext cx="2604655" cy="2171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893" y="3295167"/>
            <a:ext cx="2373025" cy="2373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Ð ÐµÐ·ÑÐ»ÑÑÐ°Ñ Ð¿Ð¾ÑÑÐºÑ Ð·Ð¾Ð±ÑÐ°Ð¶ÐµÐ½Ñ Ð·Ð° Ð·Ð°Ð¿Ð¸ÑÐ¾Ð¼ &quot;Ð¿Ð¾Ð»ÑÐ¾Ð²Ð¸Ð¹ ÑÐ¿Ð°Ñ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154" y="3164243"/>
            <a:ext cx="1921106" cy="2010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70978" y="2560826"/>
            <a:ext cx="1970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/>
              <a:t>Залізна руда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4106502" y="1465952"/>
            <a:ext cx="947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 smtClean="0"/>
              <a:t>Боксит</a:t>
            </a:r>
            <a:endParaRPr lang="uk-UA" b="1" i="1" dirty="0"/>
          </a:p>
        </p:txBody>
      </p:sp>
      <p:sp>
        <p:nvSpPr>
          <p:cNvPr id="5" name="Прямокутник 4"/>
          <p:cNvSpPr/>
          <p:nvPr/>
        </p:nvSpPr>
        <p:spPr>
          <a:xfrm>
            <a:off x="6208808" y="978940"/>
            <a:ext cx="1935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 smtClean="0"/>
              <a:t>Мідний колчедан</a:t>
            </a:r>
            <a:endParaRPr lang="uk-UA" b="1" i="1" dirty="0"/>
          </a:p>
        </p:txBody>
      </p:sp>
      <p:sp>
        <p:nvSpPr>
          <p:cNvPr id="6" name="Прямокутник 5"/>
          <p:cNvSpPr/>
          <p:nvPr/>
        </p:nvSpPr>
        <p:spPr>
          <a:xfrm>
            <a:off x="1234641" y="5070535"/>
            <a:ext cx="1623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 smtClean="0"/>
              <a:t>Мармур білий</a:t>
            </a:r>
            <a:endParaRPr lang="uk-UA" b="1" i="1" dirty="0"/>
          </a:p>
        </p:txBody>
      </p:sp>
      <p:sp>
        <p:nvSpPr>
          <p:cNvPr id="7" name="Прямокутник 6"/>
          <p:cNvSpPr/>
          <p:nvPr/>
        </p:nvSpPr>
        <p:spPr>
          <a:xfrm>
            <a:off x="3716887" y="5380705"/>
            <a:ext cx="1889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 smtClean="0"/>
              <a:t>Граніт червоний</a:t>
            </a:r>
            <a:endParaRPr lang="uk-UA" b="1" i="1" dirty="0"/>
          </a:p>
        </p:txBody>
      </p:sp>
      <p:sp>
        <p:nvSpPr>
          <p:cNvPr id="8" name="Прямокутник 7"/>
          <p:cNvSpPr/>
          <p:nvPr/>
        </p:nvSpPr>
        <p:spPr>
          <a:xfrm>
            <a:off x="6259913" y="4990335"/>
            <a:ext cx="1833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 smtClean="0"/>
              <a:t>Польовий шпат</a:t>
            </a:r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179721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3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72589" y="1911826"/>
            <a:ext cx="7190509" cy="3323987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запасами</a:t>
            </a: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залізної, марганцевої, титанової й уранової руди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Україна посідає</a:t>
            </a: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перше місце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серед країн Європи, </a:t>
            </a:r>
            <a:endParaRPr lang="uk-U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запасами</a:t>
            </a: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ртутної руди — друге місце 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після Іспанії.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948976" y="465204"/>
            <a:ext cx="52460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5400" b="1" cap="none" spc="0" dirty="0" smtClean="0">
                <a:ln/>
                <a:solidFill>
                  <a:srgbClr val="C00000"/>
                </a:solidFill>
                <a:effectLst/>
              </a:rPr>
              <a:t>Рекорди України</a:t>
            </a:r>
            <a:endParaRPr lang="uk-UA" sz="5400" b="1" cap="none" spc="0" dirty="0">
              <a:ln/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7846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823011"/>
              </p:ext>
            </p:extLst>
          </p:nvPr>
        </p:nvGraphicFramePr>
        <p:xfrm>
          <a:off x="785600" y="2082370"/>
          <a:ext cx="7444000" cy="3273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1058">
                  <a:extLst>
                    <a:ext uri="{9D8B030D-6E8A-4147-A177-3AD203B41FA5}">
                      <a16:colId xmlns:a16="http://schemas.microsoft.com/office/drawing/2014/main" val="627443334"/>
                    </a:ext>
                  </a:extLst>
                </a:gridCol>
                <a:gridCol w="4962942">
                  <a:extLst>
                    <a:ext uri="{9D8B030D-6E8A-4147-A177-3AD203B41FA5}">
                      <a16:colId xmlns:a16="http://schemas.microsoft.com/office/drawing/2014/main" val="3246168004"/>
                    </a:ext>
                  </a:extLst>
                </a:gridCol>
              </a:tblGrid>
              <a:tr h="47870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Назва корисних копалин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Родовища та басейни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7029667"/>
                  </a:ext>
                </a:extLst>
              </a:tr>
              <a:tr h="359030">
                <a:tc gridSpan="2">
                  <a:txBody>
                    <a:bodyPr/>
                    <a:lstStyle/>
                    <a:p>
                      <a:pPr marL="2057400" lvl="4" indent="-2286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effectLst/>
                        </a:rPr>
                        <a:t>Руди чорних металів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501869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Залізо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 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364463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Марганець (манган)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344366"/>
                  </a:ext>
                </a:extLst>
              </a:tr>
              <a:tr h="275721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Хромові руди (хромітові)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56986"/>
                  </a:ext>
                </a:extLst>
              </a:tr>
              <a:tr h="359030">
                <a:tc gridSpan="2">
                  <a:txBody>
                    <a:bodyPr/>
                    <a:lstStyle/>
                    <a:p>
                      <a:pPr marL="2057400" lvl="4" indent="-2286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effectLst/>
                        </a:rPr>
                        <a:t>Руди кольорових металів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14075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Титанові руди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921107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Ртутні руди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53762"/>
                  </a:ext>
                </a:extLst>
              </a:tr>
              <a:tr h="364531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Свинцево-цинкові руди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902124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Золото 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256325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Уран 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7958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8284" y="162517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Найбільші родовища рудних і нерудних корисних копалин в Україні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85155" y="99444"/>
            <a:ext cx="837370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</a:t>
            </a:r>
          </a:p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«Географічний практикум»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8287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03976"/>
              </p:ext>
            </p:extLst>
          </p:nvPr>
        </p:nvGraphicFramePr>
        <p:xfrm>
          <a:off x="785600" y="2082370"/>
          <a:ext cx="7444000" cy="3647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1058">
                  <a:extLst>
                    <a:ext uri="{9D8B030D-6E8A-4147-A177-3AD203B41FA5}">
                      <a16:colId xmlns:a16="http://schemas.microsoft.com/office/drawing/2014/main" val="627443334"/>
                    </a:ext>
                  </a:extLst>
                </a:gridCol>
                <a:gridCol w="4962942">
                  <a:extLst>
                    <a:ext uri="{9D8B030D-6E8A-4147-A177-3AD203B41FA5}">
                      <a16:colId xmlns:a16="http://schemas.microsoft.com/office/drawing/2014/main" val="3246168004"/>
                    </a:ext>
                  </a:extLst>
                </a:gridCol>
              </a:tblGrid>
              <a:tr h="47870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Назва корисних копалин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Родовища та басейни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7029667"/>
                  </a:ext>
                </a:extLst>
              </a:tr>
              <a:tr h="359030">
                <a:tc gridSpan="2">
                  <a:txBody>
                    <a:bodyPr/>
                    <a:lstStyle/>
                    <a:p>
                      <a:pPr marL="2057400" lvl="4" indent="-2286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effectLst/>
                        </a:rPr>
                        <a:t>Руди чорних металів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501869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Залізо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effectLst/>
                        </a:rPr>
                        <a:t>Криворізький, Кременчуцький, </a:t>
                      </a:r>
                      <a:r>
                        <a:rPr lang="uk-UA" sz="1400" dirty="0" err="1" smtClean="0">
                          <a:effectLst/>
                        </a:rPr>
                        <a:t>Білозерський</a:t>
                      </a:r>
                      <a:r>
                        <a:rPr lang="uk-UA" sz="1400" dirty="0" smtClean="0">
                          <a:effectLst/>
                        </a:rPr>
                        <a:t>, Керченський</a:t>
                      </a:r>
                      <a:r>
                        <a:rPr lang="uk-UA" sz="1400" dirty="0">
                          <a:effectLst/>
                        </a:rPr>
                        <a:t>  </a:t>
                      </a:r>
                      <a:r>
                        <a:rPr lang="uk-UA" sz="1400" dirty="0" smtClean="0">
                          <a:effectLst/>
                        </a:rPr>
                        <a:t>басейни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364463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Марганець (манган)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effectLst/>
                        </a:rPr>
                        <a:t>Придніпровський басейн </a:t>
                      </a:r>
                    </a:p>
                    <a:p>
                      <a:pPr algn="ctr"/>
                      <a:r>
                        <a:rPr lang="uk-UA" sz="1400" dirty="0" smtClean="0">
                          <a:effectLst/>
                        </a:rPr>
                        <a:t>(Нікопольське </a:t>
                      </a:r>
                      <a:r>
                        <a:rPr lang="uk-UA" sz="1400" dirty="0">
                          <a:effectLst/>
                        </a:rPr>
                        <a:t> </a:t>
                      </a:r>
                      <a:r>
                        <a:rPr lang="uk-UA" sz="1400" dirty="0" smtClean="0">
                          <a:effectLst/>
                        </a:rPr>
                        <a:t>і </a:t>
                      </a:r>
                      <a:r>
                        <a:rPr lang="uk-UA" sz="1400" dirty="0" err="1" smtClean="0">
                          <a:effectLst/>
                        </a:rPr>
                        <a:t>Великотокмацьке</a:t>
                      </a:r>
                      <a:r>
                        <a:rPr lang="uk-UA" sz="1400" dirty="0" smtClean="0">
                          <a:effectLst/>
                        </a:rPr>
                        <a:t> родовища)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344366"/>
                  </a:ext>
                </a:extLst>
              </a:tr>
              <a:tr h="275721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Хромові руди (хромітові)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</a:rPr>
                        <a:t>Побужжя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56986"/>
                  </a:ext>
                </a:extLst>
              </a:tr>
              <a:tr h="359030">
                <a:tc gridSpan="2">
                  <a:txBody>
                    <a:bodyPr/>
                    <a:lstStyle/>
                    <a:p>
                      <a:pPr marL="2057400" lvl="4" indent="-2286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effectLst/>
                        </a:rPr>
                        <a:t>Руди кольорових металів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14075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Титанові руди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effectLst/>
                        </a:rPr>
                        <a:t>Іршанськ</a:t>
                      </a:r>
                      <a:r>
                        <a:rPr lang="uk-UA" sz="1400" dirty="0" smtClean="0">
                          <a:effectLst/>
                        </a:rPr>
                        <a:t>, </a:t>
                      </a:r>
                      <a:r>
                        <a:rPr lang="uk-UA" sz="1400" dirty="0" err="1" smtClean="0">
                          <a:effectLst/>
                        </a:rPr>
                        <a:t>Самотканськ</a:t>
                      </a: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921107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Ртутні руди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 </a:t>
                      </a:r>
                      <a:r>
                        <a:rPr lang="uk-UA" sz="1400" dirty="0" err="1" smtClean="0">
                          <a:effectLst/>
                        </a:rPr>
                        <a:t>Микитівське</a:t>
                      </a:r>
                      <a:r>
                        <a:rPr lang="uk-UA" sz="1400" dirty="0" smtClean="0">
                          <a:effectLst/>
                        </a:rPr>
                        <a:t> родовище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53762"/>
                  </a:ext>
                </a:extLst>
              </a:tr>
              <a:tr h="364531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Свинцево-цинкові руди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</a:rPr>
                        <a:t>Берегівське родовище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902124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Золото 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</a:rPr>
                        <a:t> </a:t>
                      </a:r>
                      <a:r>
                        <a:rPr lang="uk-UA" sz="1400" dirty="0" err="1" smtClean="0">
                          <a:effectLst/>
                        </a:rPr>
                        <a:t>Мужіївське</a:t>
                      </a:r>
                      <a:r>
                        <a:rPr lang="uk-UA" sz="1400" baseline="0" dirty="0" smtClean="0">
                          <a:effectLst/>
                        </a:rPr>
                        <a:t> родовище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256325"/>
                  </a:ext>
                </a:extLst>
              </a:tr>
              <a:tr h="239353"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</a:rPr>
                        <a:t>Уран </a:t>
                      </a:r>
                      <a:endParaRPr lang="uk-UA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effectLst/>
                          <a:latin typeface="Times New Roman" panose="02020603050405020304" pitchFamily="18" charset="0"/>
                        </a:rPr>
                        <a:t>Новокостянтинівське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</a:rPr>
                        <a:t> родовище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7958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8284" y="162517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Найбільші родовища рудних і нерудних корисних копалин в Україні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529613" y="407015"/>
            <a:ext cx="4084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5400" b="1" cap="none" spc="0" dirty="0" err="1" smtClean="0">
                <a:ln/>
                <a:solidFill>
                  <a:schemeClr val="accent5">
                    <a:lumMod val="75000"/>
                  </a:schemeClr>
                </a:solidFill>
                <a:effectLst/>
              </a:rPr>
              <a:t>Перевір</a:t>
            </a:r>
            <a:r>
              <a:rPr lang="uk-UA" sz="5400" b="1" cap="none" spc="0" dirty="0" smtClean="0">
                <a:ln/>
                <a:solidFill>
                  <a:schemeClr val="accent5">
                    <a:lumMod val="75000"/>
                  </a:schemeClr>
                </a:solidFill>
                <a:effectLst/>
              </a:rPr>
              <a:t> себе</a:t>
            </a:r>
            <a:endParaRPr lang="uk-UA" sz="5400" b="1" cap="none" spc="0" dirty="0">
              <a:ln/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9910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21943" y="1786928"/>
            <a:ext cx="70839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Прийом </a:t>
            </a:r>
          </a:p>
          <a:p>
            <a:pPr algn="ctr"/>
            <a:r>
              <a:rPr lang="uk-UA" sz="5400" b="1" cap="none" spc="0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«Чи відомо тобі, що…»</a:t>
            </a:r>
            <a:endParaRPr lang="uk-UA" sz="5400" b="1" cap="none" spc="0" dirty="0">
              <a:ln w="6600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ÑÑÐ´Ð¸ ÐºÐ¾Ð»ÑÐ¾ÑÐ¾Ð²Ð¸Ñ Ð¼ÐµÑÐ°Ð»ÑÐ²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6" y="788109"/>
            <a:ext cx="1724775" cy="1204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 ÐµÐ·ÑÐ»ÑÑÐ°Ñ Ð¿Ð¾ÑÑÐºÑ Ð·Ð¾Ð±ÑÐ°Ð¶ÐµÐ½Ñ Ð·Ð° Ð·Ð°Ð¿Ð¸ÑÐ¾Ð¼ &quot;ÑÑÐ´Ð¸ ÐºÐ¾Ð»ÑÐ¾ÑÐ¾Ð²Ð¸Ñ Ð¼ÐµÑÐ°Ð»ÑÐ²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89" y="3541254"/>
            <a:ext cx="1762125" cy="1809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215" y="3618415"/>
            <a:ext cx="2187921" cy="1846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44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487191" y="207513"/>
            <a:ext cx="616963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</a:t>
            </a:r>
          </a:p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«Мозковий штурм»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939337" y="2151727"/>
            <a:ext cx="72653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	Гори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Карпати складені здебільшого гірськими поро­дами осадового походження. Поясніть причини залягання в Карпатах руд кольорових металів магматичного походження.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128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656263" y="207513"/>
            <a:ext cx="38314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</a:t>
            </a:r>
          </a:p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«Поміркуй»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022465" y="1961839"/>
            <a:ext cx="71738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25400" lvl="0" indent="-342900" algn="just">
              <a:spcAft>
                <a:spcPts val="0"/>
              </a:spcAft>
              <a:buClr>
                <a:srgbClr val="000000"/>
              </a:buClr>
              <a:buSzPts val="850"/>
              <a:buFont typeface="Arial" panose="020B0604020202020204" pitchFamily="34" charset="0"/>
              <a:buChar char="—"/>
              <a:tabLst>
                <a:tab pos="370205" algn="l"/>
              </a:tabLst>
            </a:pP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Знайдіть на карті України місто Марганець і пояс­ніть походження його назви.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25400" lvl="0" indent="-342900" algn="just">
              <a:spcAft>
                <a:spcPts val="0"/>
              </a:spcAft>
              <a:buClr>
                <a:srgbClr val="000000"/>
              </a:buClr>
              <a:buSzPts val="850"/>
              <a:buFont typeface="Arial" panose="020B0604020202020204" pitchFamily="34" charset="0"/>
              <a:buChar char="—"/>
              <a:tabLst>
                <a:tab pos="385445" algn="l"/>
              </a:tabLst>
            </a:pP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Розшифруйте назву одного з українських міст — </a:t>
            </a:r>
            <a:r>
              <a:rPr lang="uk-UA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Дніпрорудне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(Васильківський район Запорізької області).</a:t>
            </a:r>
            <a:endParaRPr lang="uk-UA" sz="2800" u="none" strike="noStrike" spc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993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719156" y="3574473"/>
            <a:ext cx="698269" cy="241069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Овал 2"/>
          <p:cNvSpPr/>
          <p:nvPr/>
        </p:nvSpPr>
        <p:spPr>
          <a:xfrm>
            <a:off x="6043354" y="3719946"/>
            <a:ext cx="1438101" cy="52370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5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Дніпрорудне</a:t>
            </a:r>
            <a:endParaRPr lang="uk-UA" sz="1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309360" y="3865419"/>
            <a:ext cx="914399" cy="241069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394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орисні копалини України.Нерудні корисні копалин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44684" y="1202458"/>
            <a:ext cx="6283498" cy="3534468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322920" y="279127"/>
            <a:ext cx="84981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 «Чи відомо тобі…»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579417" y="4918009"/>
            <a:ext cx="52952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https://www.youtube.com/watch?v=UHcOGzKdDeM</a:t>
            </a:r>
          </a:p>
        </p:txBody>
      </p:sp>
    </p:spTree>
    <p:extLst>
      <p:ext uri="{BB962C8B-B14F-4D97-AF65-F5344CB8AC3E}">
        <p14:creationId xmlns:p14="http://schemas.microsoft.com/office/powerpoint/2010/main" val="427216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 ÐµÐ·ÑÐ»ÑÑÐ°Ñ Ð¿Ð¾ÑÑÐºÑ Ð·Ð¾Ð±ÑÐ°Ð¶ÐµÐ½Ñ Ð·Ð° Ð·Ð°Ð¿Ð¸ÑÐ¾Ð¼ &quot;Ð½ÐµÑÑÐ´Ð½Ñ ÐºÐ¾ÑÐ¸ÑÐ½Ñ ÐºÐ¾Ð¿Ð°Ð»Ð¸Ð½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0858"/>
            <a:ext cx="9271939" cy="518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433965" y="506768"/>
            <a:ext cx="8126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Нерудні корисні копалини</a:t>
            </a:r>
            <a:endParaRPr lang="uk-UA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00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317680" y="-199505"/>
            <a:ext cx="65086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</a:t>
            </a:r>
          </a:p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«Географічний крос»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307" t="6698" r="17041" b="12770"/>
          <a:stretch/>
        </p:blipFill>
        <p:spPr>
          <a:xfrm>
            <a:off x="652661" y="1637606"/>
            <a:ext cx="7796333" cy="52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3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732807" y="141316"/>
            <a:ext cx="76783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 «</a:t>
            </a:r>
            <a:r>
              <a:rPr lang="uk-UA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Інтелекткарта</a:t>
            </a:r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2093420"/>
              </p:ext>
            </p:extLst>
          </p:nvPr>
        </p:nvGraphicFramePr>
        <p:xfrm>
          <a:off x="149627" y="939337"/>
          <a:ext cx="8794866" cy="5902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90603997"/>
              </p:ext>
            </p:extLst>
          </p:nvPr>
        </p:nvGraphicFramePr>
        <p:xfrm>
          <a:off x="83127" y="872836"/>
          <a:ext cx="8794866" cy="5985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6729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65646" y="199507"/>
            <a:ext cx="6612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 «Мікрофон»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773084" y="1122837"/>
            <a:ext cx="74066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25400" lvl="1" indent="-28575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850"/>
              <a:buFont typeface="+mj-lt"/>
              <a:buAutoNum type="arabicPeriod"/>
              <a:tabLst>
                <a:tab pos="385445" algn="l"/>
              </a:tabLst>
            </a:pPr>
            <a:r>
              <a:rPr lang="uk-UA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 які групи розподіляють усі корисні копалини? </a:t>
            </a:r>
            <a:r>
              <a:rPr lang="uk-UA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Наведіть </a:t>
            </a:r>
            <a:r>
              <a:rPr lang="uk-UA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приклади рудних корисних копалин. Що між ними спільного?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25400" lvl="1" indent="-28575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850"/>
              <a:buFont typeface="+mj-lt"/>
              <a:buAutoNum type="arabicPeriod"/>
              <a:tabLst>
                <a:tab pos="385445" algn="l"/>
              </a:tabLst>
            </a:pPr>
            <a:r>
              <a:rPr lang="uk-UA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Наведіть приклади рудних корисних копалин. Що між ними спільного?</a:t>
            </a:r>
          </a:p>
          <a:p>
            <a:pPr marL="742950" marR="25400" lvl="1" indent="-28575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850"/>
              <a:buFont typeface="+mj-lt"/>
              <a:buAutoNum type="arabicPeriod"/>
              <a:tabLst>
                <a:tab pos="385445" algn="l"/>
              </a:tabLst>
            </a:pPr>
            <a:r>
              <a:rPr lang="uk-UA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Подумайте </a:t>
            </a:r>
            <a:r>
              <a:rPr lang="uk-UA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і поясніть, чому люди збирають металобрухт. Розкажіть, як удома члени вашої родини економлять корисні копалини.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25400" lvl="1" indent="-28575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850"/>
              <a:buFont typeface="+mj-lt"/>
              <a:buAutoNum type="arabicPeriod"/>
              <a:tabLst>
                <a:tab pos="385445" algn="l"/>
              </a:tabLst>
            </a:pPr>
            <a:r>
              <a:rPr lang="uk-UA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Для чого вам знадобляться знання, отримані на сьогоднішньому уроці. </a:t>
            </a:r>
            <a:endParaRPr lang="uk-UA" sz="2000" u="none" strike="noStrike" spc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86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23208" y="1496050"/>
            <a:ext cx="73484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5400" algn="just">
              <a:spcAft>
                <a:spcPts val="0"/>
              </a:spcAft>
              <a:tabLst>
                <a:tab pos="385445" algn="l"/>
              </a:tabLst>
            </a:pPr>
            <a:r>
              <a:rPr lang="uk-UA" sz="4000" b="1" dirty="0" smtClean="0">
                <a:solidFill>
                  <a:srgbClr val="007E39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</a:rPr>
              <a:t>		Чим </a:t>
            </a:r>
            <a:r>
              <a:rPr lang="uk-UA" sz="4000" b="1" dirty="0">
                <a:solidFill>
                  <a:srgbClr val="007E39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</a:rPr>
              <a:t>більше ми знаємо про те, що нас оточує, тим краще ми можемо використовувати це і оберігати.</a:t>
            </a:r>
          </a:p>
        </p:txBody>
      </p:sp>
    </p:spTree>
    <p:extLst>
      <p:ext uri="{BB962C8B-B14F-4D97-AF65-F5344CB8AC3E}">
        <p14:creationId xmlns:p14="http://schemas.microsoft.com/office/powerpoint/2010/main" val="31373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13997" y="1379914"/>
            <a:ext cx="67160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Прийом</a:t>
            </a:r>
          </a:p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«Сьогодні на уроці…»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5485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39338" y="581891"/>
            <a:ext cx="7331826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0"/>
              </a:spcAft>
            </a:pPr>
            <a:r>
              <a:rPr lang="uk-UA" sz="2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Домашнє завдання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Параграфи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21-22 прочитати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Заповнити таблицю (розділи 3.1 і 3.2)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Підготувати повідомлення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 група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«Гідромінеральні корисні копалини України»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 група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- «Родовища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корисних копалин в Чернівецькій області»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 група –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«Будівельна сировина та її поширення на території України»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4 група </a:t>
            </a: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–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«Кліматичні рекорди та аномалії Чернівецької області»</a:t>
            </a:r>
          </a:p>
        </p:txBody>
      </p:sp>
    </p:spTree>
    <p:extLst>
      <p:ext uri="{BB962C8B-B14F-4D97-AF65-F5344CB8AC3E}">
        <p14:creationId xmlns:p14="http://schemas.microsoft.com/office/powerpoint/2010/main" val="229819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87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445</Words>
  <Application>Microsoft Office PowerPoint</Application>
  <PresentationFormat>Экран (4:3)</PresentationFormat>
  <Paragraphs>113</Paragraphs>
  <Slides>21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Інститут Модернізації та Змісту освіти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Любов Петрушко</dc:creator>
  <cp:lastModifiedBy>Оксана</cp:lastModifiedBy>
  <cp:revision>17</cp:revision>
  <dcterms:created xsi:type="dcterms:W3CDTF">2018-11-21T21:41:39Z</dcterms:created>
  <dcterms:modified xsi:type="dcterms:W3CDTF">2020-11-05T17:30:48Z</dcterms:modified>
</cp:coreProperties>
</file>