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60" r:id="rId7"/>
    <p:sldId id="277" r:id="rId8"/>
    <p:sldId id="268" r:id="rId9"/>
    <p:sldId id="261" r:id="rId10"/>
    <p:sldId id="280" r:id="rId11"/>
    <p:sldId id="263" r:id="rId12"/>
    <p:sldId id="264" r:id="rId13"/>
    <p:sldId id="279" r:id="rId14"/>
    <p:sldId id="270" r:id="rId15"/>
    <p:sldId id="272" r:id="rId16"/>
    <p:sldId id="271" r:id="rId17"/>
    <p:sldId id="278" r:id="rId18"/>
    <p:sldId id="275" r:id="rId19"/>
    <p:sldId id="269" r:id="rId20"/>
    <p:sldId id="265" r:id="rId21"/>
    <p:sldId id="273" r:id="rId22"/>
    <p:sldId id="274" r:id="rId23"/>
    <p:sldId id="276" r:id="rId24"/>
    <p:sldId id="266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Танча" initials="Т" lastIdx="1" clrIdx="0">
    <p:extLst>
      <p:ext uri="{19B8F6BF-5375-455C-9EA6-DF929625EA0E}">
        <p15:presenceInfo xmlns:p15="http://schemas.microsoft.com/office/powerpoint/2012/main" userId="Танч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6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13T14:46:23.221" idx="1">
    <p:pos x="7180" y="1528"/>
    <p:text>создайте своё изображение правила</p:text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4/26/2020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2D6745-B9E1-419B-A027-9490558A3B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802299"/>
            <a:ext cx="8637073" cy="1212032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Местоимение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F835C35-5BAD-43DF-B2D5-7850A80ED5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4321" y="2353456"/>
            <a:ext cx="10020531" cy="2490214"/>
          </a:xfrm>
        </p:spPr>
        <p:txBody>
          <a:bodyPr>
            <a:normAutofit/>
          </a:bodyPr>
          <a:lstStyle/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8455336-7396-482C-A727-75924D0A2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779" y="470102"/>
            <a:ext cx="1905000" cy="1876425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05020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самолет&#10;&#10;Автоматически созданное описание">
            <a:extLst>
              <a:ext uri="{FF2B5EF4-FFF2-40B4-BE49-F238E27FC236}">
                <a16:creationId xmlns:a16="http://schemas.microsoft.com/office/drawing/2014/main" id="{DD8ACB3B-908F-4181-9198-786F5368B8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5000"/>
          </a:blip>
          <a:stretch>
            <a:fillRect/>
          </a:stretch>
        </p:blipFill>
        <p:spPr>
          <a:xfrm>
            <a:off x="5794140" y="3219749"/>
            <a:ext cx="4946281" cy="2833732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863661-D87A-4C84-8EDB-0542BC257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Местоимение – самостоятельная часть речи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6E4F53-FF00-4C27-A40C-08F37FD5E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Местоимение – самостоятельная часть речи, которая указывает на предмет, признак предмета, количество, но не называет их.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8D5B06-2A05-4A74-A044-144D0739D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06" y="2850454"/>
            <a:ext cx="6023047" cy="3450613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635000"/>
          </a:effectLst>
        </p:spPr>
      </p:pic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B112DD0D-6505-4564-859B-BC17E5D6CEB2}"/>
              </a:ext>
            </a:extLst>
          </p:cNvPr>
          <p:cNvSpPr/>
          <p:nvPr/>
        </p:nvSpPr>
        <p:spPr>
          <a:xfrm>
            <a:off x="10740421" y="2686091"/>
            <a:ext cx="821973" cy="6980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6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107AA6AE-9F88-4966-8ECE-86D96B0686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319" b="10681"/>
          <a:stretch/>
        </p:blipFill>
        <p:spPr>
          <a:xfrm>
            <a:off x="20" y="0"/>
            <a:ext cx="12191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51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2E1412-F9DD-4F14-9F32-73C179571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2452" y="804890"/>
            <a:ext cx="7172400" cy="593638"/>
          </a:xfrm>
        </p:spPr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Разряды местоимений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0E5B4B-76E0-4522-BD1A-EF80FADA06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7331" y="1398528"/>
            <a:ext cx="4645152" cy="4060945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Личные</a:t>
            </a:r>
          </a:p>
          <a:p>
            <a:r>
              <a:rPr lang="ru-RU" dirty="0"/>
              <a:t>Возвратные</a:t>
            </a:r>
          </a:p>
          <a:p>
            <a:r>
              <a:rPr lang="ru-RU" dirty="0"/>
              <a:t>Вопросительные</a:t>
            </a:r>
          </a:p>
          <a:p>
            <a:r>
              <a:rPr lang="ru-RU" dirty="0"/>
              <a:t>Относительные</a:t>
            </a:r>
          </a:p>
          <a:p>
            <a:r>
              <a:rPr lang="ru-RU" dirty="0"/>
              <a:t>Неопределённые  </a:t>
            </a:r>
          </a:p>
          <a:p>
            <a:pPr marL="0" indent="0">
              <a:buNone/>
            </a:pPr>
            <a:r>
              <a:rPr lang="ru-RU" dirty="0"/>
              <a:t>                                     </a:t>
            </a:r>
          </a:p>
          <a:p>
            <a:r>
              <a:rPr lang="ru-RU" dirty="0"/>
              <a:t>Отрицательные</a:t>
            </a:r>
          </a:p>
          <a:p>
            <a:r>
              <a:rPr lang="ru-RU" dirty="0"/>
              <a:t>Притяжательные</a:t>
            </a:r>
          </a:p>
          <a:p>
            <a:r>
              <a:rPr lang="ru-RU" dirty="0"/>
              <a:t>Указательные</a:t>
            </a:r>
          </a:p>
          <a:p>
            <a:r>
              <a:rPr lang="ru-RU" dirty="0"/>
              <a:t>Определительные</a:t>
            </a: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A76C031-2D79-434E-9D7E-5D0086892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1646" y="1397918"/>
            <a:ext cx="6385809" cy="4060945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Я, мы, ты, вы, он, она, оно, они</a:t>
            </a:r>
          </a:p>
          <a:p>
            <a:r>
              <a:rPr lang="ru-RU" dirty="0"/>
              <a:t>Себя</a:t>
            </a:r>
          </a:p>
          <a:p>
            <a:r>
              <a:rPr lang="ru-RU" dirty="0"/>
              <a:t>Кто? Что? Какой? Который? Чей? Сколько?</a:t>
            </a:r>
          </a:p>
          <a:p>
            <a:r>
              <a:rPr lang="ru-RU" dirty="0"/>
              <a:t>Кто, что, какой, который, чей, сколько</a:t>
            </a:r>
          </a:p>
          <a:p>
            <a:r>
              <a:rPr lang="ru-RU" dirty="0"/>
              <a:t>Некто, нечто, некоторый, некий, несколько, кое-кто, кто-то, что-либо, какой-нибудь</a:t>
            </a:r>
          </a:p>
          <a:p>
            <a:r>
              <a:rPr lang="ru-RU" dirty="0"/>
              <a:t>Никто, ничто, некого, нечего, никакой, некоторый, ничей, нисколько</a:t>
            </a:r>
          </a:p>
          <a:p>
            <a:r>
              <a:rPr lang="ru-RU" dirty="0"/>
              <a:t>Мой, твой, наш, ваш, свой, его, её, их</a:t>
            </a:r>
          </a:p>
          <a:p>
            <a:r>
              <a:rPr lang="ru-RU" dirty="0"/>
              <a:t>Этот, тот, такой, таков, столько</a:t>
            </a:r>
          </a:p>
          <a:p>
            <a:r>
              <a:rPr lang="ru-RU" dirty="0"/>
              <a:t>Сам, самый, весь, всякий, каждый, любой, иной, другой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438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6E560D-FAF0-4984-A69A-53C92C29A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585111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Признаки местоимения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A45776-A56B-429F-95AE-DA39CD7CE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191" y="1753850"/>
            <a:ext cx="4645152" cy="585111"/>
          </a:xfrm>
        </p:spPr>
        <p:txBody>
          <a:bodyPr/>
          <a:lstStyle/>
          <a:p>
            <a:r>
              <a:rPr lang="ru-RU" i="1" dirty="0"/>
              <a:t>Признаки существительного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D893BE-FB2A-47D1-A08C-F1921DAA3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3213" y="2677919"/>
            <a:ext cx="4658398" cy="3232346"/>
          </a:xfrm>
        </p:spPr>
        <p:txBody>
          <a:bodyPr/>
          <a:lstStyle/>
          <a:p>
            <a:r>
              <a:rPr lang="ru-RU" dirty="0"/>
              <a:t>Род (он, она, оно)</a:t>
            </a:r>
          </a:p>
          <a:p>
            <a:r>
              <a:rPr lang="ru-RU" dirty="0"/>
              <a:t>Число (он, они)</a:t>
            </a:r>
          </a:p>
          <a:p>
            <a:r>
              <a:rPr lang="ru-RU" dirty="0"/>
              <a:t>Падеж ( к нему)</a:t>
            </a:r>
          </a:p>
          <a:p>
            <a:endParaRPr lang="ru-RU" dirty="0"/>
          </a:p>
          <a:p>
            <a:r>
              <a:rPr lang="ru-RU" dirty="0"/>
              <a:t>Одушевлённые, неодушевлённые</a:t>
            </a:r>
          </a:p>
          <a:p>
            <a:r>
              <a:rPr lang="ru-RU" dirty="0"/>
              <a:t>Подлежащее, дополнение</a:t>
            </a:r>
          </a:p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063141D-898B-40A8-8321-12BE8B5608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2362" y="1753852"/>
            <a:ext cx="4645152" cy="585110"/>
          </a:xfrm>
        </p:spPr>
        <p:txBody>
          <a:bodyPr/>
          <a:lstStyle/>
          <a:p>
            <a:r>
              <a:rPr lang="ru-RU" i="1" dirty="0"/>
              <a:t>Признаки прилагательного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068C7F2-C51A-412B-8993-015E256661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243635" y="2613597"/>
            <a:ext cx="4645152" cy="2637371"/>
          </a:xfrm>
        </p:spPr>
        <p:txBody>
          <a:bodyPr/>
          <a:lstStyle/>
          <a:p>
            <a:r>
              <a:rPr lang="ru-RU" dirty="0"/>
              <a:t>Род   (каждый, каждая, каждое)</a:t>
            </a:r>
          </a:p>
          <a:p>
            <a:r>
              <a:rPr lang="ru-RU" dirty="0"/>
              <a:t>Число (любой, любые)</a:t>
            </a:r>
          </a:p>
          <a:p>
            <a:r>
              <a:rPr lang="ru-RU" dirty="0"/>
              <a:t>Падеж (любого)</a:t>
            </a:r>
          </a:p>
          <a:p>
            <a:r>
              <a:rPr lang="ru-RU" dirty="0"/>
              <a:t>Определение, сказуемое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D292F5C-29DA-4AF2-8154-9333E7152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727" y="2462645"/>
            <a:ext cx="3814635" cy="205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8DABCF-AA67-4588-AC5B-84B48D5C7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Признаки местоимения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68ECA7C-A64E-4381-AAF1-E8331CCA18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2000" i="1" dirty="0">
                <a:solidFill>
                  <a:srgbClr val="FF0000"/>
                </a:solidFill>
              </a:rPr>
              <a:t>Признаки числительного:</a:t>
            </a:r>
          </a:p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786718-1272-46ED-8CF7-1BB132D9D9F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Падеж (сколько, скольких, скольким, о скольких)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Число (который, которые)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Обстоятельство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087372-9EB4-41D5-8F85-793703C45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390413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000" i="1" dirty="0">
                <a:solidFill>
                  <a:srgbClr val="FF0000"/>
                </a:solidFill>
              </a:rPr>
              <a:t>Признаки наречия: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F264450-90B6-453C-A7A2-D6ECDE49562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Не изменяется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Обстоятельство </a:t>
            </a:r>
          </a:p>
        </p:txBody>
      </p:sp>
    </p:spTree>
    <p:extLst>
      <p:ext uri="{BB962C8B-B14F-4D97-AF65-F5344CB8AC3E}">
        <p14:creationId xmlns:p14="http://schemas.microsoft.com/office/powerpoint/2010/main" val="160260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EB3A59D3-CD08-4EF9-A3CE-F394F3A30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>
                <a:solidFill>
                  <a:srgbClr val="FF0000"/>
                </a:solidFill>
              </a:rPr>
              <a:t>Признаки местоимений - числительных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7F49BD24-EE2C-4D04-8C03-DB3728D7B2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1579" y="2178844"/>
            <a:ext cx="9603274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26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0">
            <a:extLst>
              <a:ext uri="{FF2B5EF4-FFF2-40B4-BE49-F238E27FC236}">
                <a16:creationId xmlns:a16="http://schemas.microsoft.com/office/drawing/2014/main" id="{CDDE5CDF-1512-4CDA-B956-23D223F8DE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2" name="Picture 12">
            <a:extLst>
              <a:ext uri="{FF2B5EF4-FFF2-40B4-BE49-F238E27FC236}">
                <a16:creationId xmlns:a16="http://schemas.microsoft.com/office/drawing/2014/main" id="{B029D7D8-5A6B-4C76-94C8-15798C6C5A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3" name="Straight Connector 14">
            <a:extLst>
              <a:ext uri="{FF2B5EF4-FFF2-40B4-BE49-F238E27FC236}">
                <a16:creationId xmlns:a16="http://schemas.microsoft.com/office/drawing/2014/main" id="{A5C9319C-E20D-4884-952F-60B6A58C3E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4" name="Rectangle 16">
            <a:extLst>
              <a:ext uri="{FF2B5EF4-FFF2-40B4-BE49-F238E27FC236}">
                <a16:creationId xmlns:a16="http://schemas.microsoft.com/office/drawing/2014/main" id="{62C9703D-C8F9-44AD-A7C0-C2F3871F8C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601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9943C6EB-4CE1-496E-AED9-8911E4BCA9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47177" y="643467"/>
            <a:ext cx="6497645" cy="487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5C3D674-3D59-4E93-80CA-0C0A9095E8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84B8F8-FDC9-498B-9960-5D7260AFCB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417737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AA683B-3A52-4710-8490-2F562E741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4176511" cy="1049235"/>
          </a:xfrm>
        </p:spPr>
        <p:txBody>
          <a:bodyPr>
            <a:normAutofit/>
          </a:bodyPr>
          <a:lstStyle/>
          <a:p>
            <a:r>
              <a:rPr lang="ru-RU" i="1" dirty="0">
                <a:solidFill>
                  <a:srgbClr val="FF0000"/>
                </a:solidFill>
              </a:rPr>
              <a:t>Синтаксическая роль местоимений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F2A81E1-BCBE-426B-8C09-33274E6940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8A1E5D-BC74-4B8A-8E6D-7949ED27C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8402" y="1853755"/>
            <a:ext cx="4172212" cy="3310932"/>
          </a:xfrm>
        </p:spPr>
        <p:txBody>
          <a:bodyPr>
            <a:normAutofit/>
          </a:bodyPr>
          <a:lstStyle/>
          <a:p>
            <a:r>
              <a:rPr lang="ru-RU" dirty="0"/>
              <a:t>Синтаксическая роль местоимений зависит о того, какую часть речи они заменяют.</a:t>
            </a:r>
          </a:p>
          <a:p>
            <a:endParaRPr lang="ru-RU" dirty="0"/>
          </a:p>
        </p:txBody>
      </p:sp>
      <p:pic>
        <p:nvPicPr>
          <p:cNvPr id="1026" name="Picture 2" descr="Местоимение - 7 класс">
            <a:extLst>
              <a:ext uri="{FF2B5EF4-FFF2-40B4-BE49-F238E27FC236}">
                <a16:creationId xmlns:a16="http://schemas.microsoft.com/office/drawing/2014/main" id="{EFCD06FB-88EA-453B-9BE3-3EE4AD400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28091" y="1853754"/>
            <a:ext cx="6003928" cy="4199726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39D1DDD4-5BB3-45BA-B9B3-06B62299AD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A24DAE64-2302-42EA-8239-F2F0775CA5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93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17A0F7-450D-4754-9B6E-1259D0DCE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587718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Разряды местоимений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5718562-BF78-4960-9026-8F6367997A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2909" y="1828800"/>
            <a:ext cx="6005946" cy="422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8C066D-3223-4F5B-9F62-7914840DE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Разряды местоимений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3868494-33D4-4EE2-B447-1B2A698F50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804" y="2016125"/>
            <a:ext cx="4594716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57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BCF325-795A-44ED-8207-1A94A8220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Склонение личных местоимений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940BCDF-6D81-4442-B16B-390CADF467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3404" y="2016125"/>
            <a:ext cx="4599517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48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0FCA84-C3D3-4260-866E-0EFC6F28F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>
                <a:solidFill>
                  <a:srgbClr val="FF0000"/>
                </a:solidFill>
              </a:rPr>
              <a:t>Вопросительные местоимения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C871A26-5232-436E-9970-2D720BBCF8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1579" y="1853754"/>
            <a:ext cx="4394585" cy="419972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DE00BE-9232-4130-9436-0B5722B26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53755"/>
            <a:ext cx="5146623" cy="402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1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DE5CDF-1512-4CDA-B956-23D223F8DE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29D7D8-5A6B-4C76-94C8-15798C6C5A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5C9319C-E20D-4884-952F-60B6A58C3E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1176DA6-4BBF-42A4-9C94-E6613CCD6B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AAB0AE-172B-4FB4-80C2-86CD6B8242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FFC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Объект 3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FE2EDD27-5D68-402C-91D2-34E25CCEDF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27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8CD368-9B17-4917-ACF3-2DC16B192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>
                <a:solidFill>
                  <a:srgbClr val="FF0000"/>
                </a:solidFill>
              </a:rPr>
              <a:t>Неопределённые местоимения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3C35761-13D7-44BE-8C9F-2C986A4D45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7146" y="1853754"/>
            <a:ext cx="10045516" cy="396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64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6F18BB-BA43-43B3-891C-35722141A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0" rtlCol="0" anchor="b">
            <a:normAutofit/>
          </a:bodyPr>
          <a:lstStyle/>
          <a:p>
            <a:pPr algn="ctr"/>
            <a:r>
              <a:rPr lang="ru-RU" sz="3600" i="1" dirty="0">
                <a:solidFill>
                  <a:srgbClr val="FF0000"/>
                </a:solidFill>
              </a:rPr>
              <a:t>Правописание неопределённых местоимений</a:t>
            </a:r>
            <a:endParaRPr lang="en-US" sz="3600" i="1" dirty="0">
              <a:solidFill>
                <a:srgbClr val="FF0000"/>
              </a:solidFill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E1A9116-A5BA-4281-9725-FD9DF005BB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1579" y="1853754"/>
            <a:ext cx="8691881" cy="446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41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990E43-63DC-4D0C-9325-03F0E7DBA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>
                <a:solidFill>
                  <a:srgbClr val="FF0000"/>
                </a:solidFill>
              </a:rPr>
              <a:t>Отрицательные и неопределённые местоимения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ED9741A-D2B3-4CC7-A2EB-1C813C827C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1578" y="1853754"/>
            <a:ext cx="9603275" cy="419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61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6D5AA-09A9-466D-B98D-BF336E7CC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>
                <a:solidFill>
                  <a:srgbClr val="FF0000"/>
                </a:solidFill>
              </a:rPr>
              <a:t>Возвратное местоимение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4BBE5B9E-A6A9-44D4-A686-1468062FAA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8958" y="2016125"/>
            <a:ext cx="9465896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23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176DA6-4BBF-42A4-9C94-E6613CCD6B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AAB0AE-172B-4FB4-80C2-86CD6B8242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FF4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E7C19202-16C1-4B16-8F46-C4081CBD9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109" y="643467"/>
            <a:ext cx="673778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09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1B9066-1328-4DD5-8C69-121BCD547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Указательные местоимения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6F7B1DA-80E8-4C6B-A087-D3DC1B5B77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7162" y="2026444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5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A9B678-1472-489A-A978-DC77FBF47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>
                <a:solidFill>
                  <a:srgbClr val="FF0000"/>
                </a:solidFill>
              </a:rPr>
              <a:t>Притяжательные местоимения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CC6EE78-1207-43C9-83D5-D59EE18818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1579" y="1853754"/>
            <a:ext cx="9746073" cy="438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65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3AFD1C-A63E-4900-8C6D-12F2326FB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84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C0A72D0-5B27-4338-9285-4E70B40FA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469" y="104931"/>
            <a:ext cx="10643016" cy="605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76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72C193-33FE-462C-BA6F-22380F0A7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Выполни задание :</a:t>
            </a:r>
            <a:br>
              <a:rPr lang="ru-RU" b="1" i="1" dirty="0">
                <a:solidFill>
                  <a:srgbClr val="FF0000"/>
                </a:solidFill>
              </a:rPr>
            </a:br>
            <a:r>
              <a:rPr lang="ru-RU" sz="1600" b="1" i="1" dirty="0">
                <a:solidFill>
                  <a:srgbClr val="FF0000"/>
                </a:solidFill>
              </a:rPr>
              <a:t>допиши вторую часть пословицы, подчеркни местоимения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E4B57B4-2686-4D58-A4F9-BB111B1924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3404" y="2016125"/>
            <a:ext cx="4599517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4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Галерея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277</Words>
  <Application>Microsoft Office PowerPoint</Application>
  <PresentationFormat>Широкоэкранный</PresentationFormat>
  <Paragraphs>59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Gill Sans MT</vt:lpstr>
      <vt:lpstr>Times New Roman</vt:lpstr>
      <vt:lpstr>Wingdings</vt:lpstr>
      <vt:lpstr>Галерея</vt:lpstr>
      <vt:lpstr>Местоимение</vt:lpstr>
      <vt:lpstr>Местоимение – самостоятельная часть речи</vt:lpstr>
      <vt:lpstr>Презентация PowerPoint</vt:lpstr>
      <vt:lpstr>Разряды местоимений</vt:lpstr>
      <vt:lpstr>Признаки местоимения</vt:lpstr>
      <vt:lpstr>Признаки местоимения </vt:lpstr>
      <vt:lpstr>Признаки местоимений - числительных</vt:lpstr>
      <vt:lpstr>Презентация PowerPoint</vt:lpstr>
      <vt:lpstr>Синтаксическая роль местоимений</vt:lpstr>
      <vt:lpstr>Разряды местоимений</vt:lpstr>
      <vt:lpstr>Разряды местоимений </vt:lpstr>
      <vt:lpstr>Склонение личных местоимений</vt:lpstr>
      <vt:lpstr>Вопросительные местоимения</vt:lpstr>
      <vt:lpstr>Презентация PowerPoint</vt:lpstr>
      <vt:lpstr>Неопределённые местоимения</vt:lpstr>
      <vt:lpstr>Правописание неопределённых местоимений</vt:lpstr>
      <vt:lpstr>Отрицательные и неопределённые местоимения</vt:lpstr>
      <vt:lpstr>Возвратное местоимение</vt:lpstr>
      <vt:lpstr>Презентация PowerPoint</vt:lpstr>
      <vt:lpstr>Указательные местоимения</vt:lpstr>
      <vt:lpstr>Притяжательные местоимения</vt:lpstr>
      <vt:lpstr>Презентация PowerPoint</vt:lpstr>
      <vt:lpstr>Презентация PowerPoint</vt:lpstr>
      <vt:lpstr>Выполни задание : допиши вторую часть пословицы, подчеркни местоимения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Местоимение</dc:title>
  <dc:creator>Танча</dc:creator>
  <cp:lastModifiedBy>User</cp:lastModifiedBy>
  <cp:revision>5</cp:revision>
  <dcterms:created xsi:type="dcterms:W3CDTF">2020-04-13T11:37:32Z</dcterms:created>
  <dcterms:modified xsi:type="dcterms:W3CDTF">2020-04-26T11:01:06Z</dcterms:modified>
</cp:coreProperties>
</file>