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79" r:id="rId7"/>
    <p:sldId id="260" r:id="rId8"/>
    <p:sldId id="280" r:id="rId9"/>
    <p:sldId id="262" r:id="rId10"/>
    <p:sldId id="281" r:id="rId11"/>
    <p:sldId id="263" r:id="rId12"/>
    <p:sldId id="275" r:id="rId13"/>
    <p:sldId id="276" r:id="rId14"/>
    <p:sldId id="277" r:id="rId15"/>
    <p:sldId id="268" r:id="rId16"/>
    <p:sldId id="264" r:id="rId17"/>
    <p:sldId id="267" r:id="rId18"/>
    <p:sldId id="266" r:id="rId19"/>
    <p:sldId id="265" r:id="rId20"/>
    <p:sldId id="269" r:id="rId21"/>
    <p:sldId id="270" r:id="rId22"/>
    <p:sldId id="273" r:id="rId23"/>
    <p:sldId id="271" r:id="rId24"/>
    <p:sldId id="272" r:id="rId25"/>
    <p:sldId id="274" r:id="rId26"/>
    <p:sldId id="278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  <a:srgbClr val="B8EF3D"/>
    <a:srgbClr val="681E55"/>
    <a:srgbClr val="05AF19"/>
    <a:srgbClr val="7D98CF"/>
    <a:srgbClr val="0066CC"/>
    <a:srgbClr val="F64040"/>
    <a:srgbClr val="86E30B"/>
    <a:srgbClr val="20D242"/>
    <a:srgbClr val="FF66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24.12.2008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24.12.2008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24.12.2008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24.12.2008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24.12.2008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24.12.2008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24.12.2008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24.12.2008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24.12.2008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24.12.2008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24.12.2008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24.12.2008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88;&#1077;&#1076;&#1072;&#1082;&#1090;&#1086;&#1088;\&#1050;&#1054;&#1056;&#1053;&#1048;&#1049;&#1063;&#1059;&#1050;\&#1059;&#1095;&#1080;&#1090;&#1077;&#1083;&#1100;%20&#1075;&#1086;&#1076;&#1072;%20-2008\08_20_fantaziya_re_minor_KV397.mp3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88;&#1077;&#1076;&#1072;&#1082;&#1090;&#1086;&#1088;\&#1050;&#1054;&#1056;&#1053;&#1048;&#1049;&#1063;&#1059;&#1050;\&#1059;&#1095;&#1080;&#1090;&#1077;&#1083;&#1100;%20&#1075;&#1086;&#1076;&#1072;%20-2008\08_09_8_pies_KV15_menuet.mp3" TargetMode="Externa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88;&#1077;&#1076;&#1072;&#1082;&#1090;&#1086;&#1088;\&#1050;&#1054;&#1056;&#1053;&#1048;&#1049;&#1063;&#1059;&#1050;\&#1059;&#1095;&#1080;&#1090;&#1077;&#1083;&#1100;%20&#1075;&#1086;&#1076;&#1072;%20-2008\04_05_vals.mp3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88;&#1077;&#1076;&#1072;&#1082;&#1090;&#1086;&#1088;\&#1050;&#1054;&#1056;&#1053;&#1048;&#1049;&#1063;&#1059;&#1050;\&#1059;&#1095;&#1080;&#1090;&#1077;&#1083;&#1100;%20&#1075;&#1086;&#1076;&#1072;%20-2008\01_01_tureckiy_marsh.mp3" TargetMode="Externa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88;&#1077;&#1076;&#1072;&#1082;&#1090;&#1086;&#1088;\&#1050;&#1054;&#1056;&#1053;&#1048;&#1049;&#1063;&#1059;&#1050;\&#1059;&#1095;&#1080;&#1090;&#1077;&#1083;&#1100;%20&#1075;&#1086;&#1076;&#1072;%20-2008\006%20&#1055;&#1077;&#1089;&#1077;&#1085;&#1082;&#1072;%20&#1082;&#1086;&#1090;&#1072;%20&#1051;&#1077;&#1086;&#1087;&#1086;&#1083;&#1100;&#1076;&#1072;.mp3" TargetMode="External"/><Relationship Id="rId4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88;&#1077;&#1076;&#1072;&#1082;&#1090;&#1086;&#1088;\&#1050;&#1054;&#1056;&#1053;&#1048;&#1049;&#1063;&#1059;&#1050;\&#1059;&#1095;&#1080;&#1090;&#1077;&#1083;&#1100;%20&#1075;&#1086;&#1076;&#1072;%20-2008\042%20&#1042;&#1084;&#1077;&#1089;&#1090;&#1077;%20&#1074;&#1077;&#1089;&#1077;&#1083;&#1086;%20&#1096;&#1072;&#1075;&#1072;&#1090;&#1100;.mp3" TargetMode="Externa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40000"/>
                <a:lumOff val="60000"/>
              </a:schemeClr>
            </a:gs>
            <a:gs pos="50000">
              <a:srgbClr val="14BC1C"/>
            </a:gs>
            <a:gs pos="100000">
              <a:srgbClr val="05AF1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428604"/>
            <a:ext cx="845449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Немає України без калини</a:t>
            </a:r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</a:t>
            </a:r>
          </a:p>
          <a:p>
            <a:pPr algn="ctr"/>
            <a:r>
              <a:rPr lang="uk-UA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Як і нема без пісні </a:t>
            </a:r>
            <a:r>
              <a:rPr lang="uk-UA" sz="54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солов</a:t>
            </a:r>
            <a:r>
              <a:rPr lang="en-US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’</a:t>
            </a:r>
            <a:r>
              <a:rPr lang="uk-UA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я</a:t>
            </a:r>
          </a:p>
        </p:txBody>
      </p:sp>
      <p:pic>
        <p:nvPicPr>
          <p:cNvPr id="1026" name="Picture 2" descr="C:\Documents and Settings\Admin\Рабочий стол\Новая папка\155967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5886" y="2071678"/>
            <a:ext cx="5982902" cy="47863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57722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Тема</a:t>
            </a:r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: </a:t>
            </a:r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“ Пісня – духовний</a:t>
            </a:r>
          </a:p>
          <a:p>
            <a:pPr marL="2063750"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скарб народу ”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643050"/>
            <a:ext cx="9501254" cy="24929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48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Мета: </a:t>
            </a:r>
            <a:r>
              <a:rPr lang="uk-UA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збагатити знання учнів про основні</a:t>
            </a:r>
          </a:p>
          <a:p>
            <a:pPr marL="1706563"/>
            <a:r>
              <a:rPr lang="uk-UA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uk-UA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ж</a:t>
            </a:r>
            <a:r>
              <a:rPr lang="uk-UA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анри</a:t>
            </a:r>
            <a:r>
              <a:rPr lang="uk-UA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музики, виховати любов до рідної пісні,в</a:t>
            </a:r>
            <a:r>
              <a:rPr lang="uk-UA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иховувати у дітей музичний смак </a:t>
            </a:r>
            <a:endParaRPr lang="ru-RU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14612" y="4143380"/>
            <a:ext cx="185820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План</a:t>
            </a:r>
          </a:p>
          <a:p>
            <a:pPr algn="ctr"/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1714480" y="4929198"/>
            <a:ext cx="564360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Що таке пісня? Які бувають пісні?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Пісенні жанри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Слухання.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pic>
        <p:nvPicPr>
          <p:cNvPr id="7" name="08_20_fantaziya_re_minor_KV397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3072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1"/>
      <p:bldP spid="4" grpId="0"/>
      <p:bldP spid="143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08_09_8_pies_KV15_menuet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026" name="Picture 2" descr="E:\img02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0"/>
            <a:ext cx="657229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1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5984" y="3000372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071538" y="2928934"/>
          <a:ext cx="7215238" cy="3500462"/>
        </p:xfrm>
        <a:graphic>
          <a:graphicData uri="http://schemas.openxmlformats.org/drawingml/2006/table">
            <a:tbl>
              <a:tblPr/>
              <a:tblGrid>
                <a:gridCol w="7215238"/>
              </a:tblGrid>
              <a:tr h="3500462">
                <a:tc>
                  <a:txBody>
                    <a:bodyPr/>
                    <a:lstStyle/>
                    <a:p>
                      <a:pPr marL="323850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822325" indent="-6305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Пісня – </a:t>
                      </a:r>
                      <a:r>
                        <a:rPr lang="uk-UA" sz="2800" b="1" dirty="0">
                          <a:latin typeface="Calibri"/>
                          <a:ea typeface="Times New Roman"/>
                          <a:cs typeface="Times New Roman"/>
                        </a:rPr>
                        <a:t>древній і популярний музичний жанр, в якому поєдналися музика і поезія.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822325" indent="-6305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Пісні бувають </a:t>
                      </a:r>
                      <a:r>
                        <a:rPr lang="uk-UA" sz="2800" b="1" dirty="0">
                          <a:latin typeface="Calibri"/>
                          <a:ea typeface="Times New Roman"/>
                          <a:cs typeface="Times New Roman"/>
                        </a:rPr>
                        <a:t>народні і професійні (композиторські).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191770" indent="45021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2800" dirty="0">
                          <a:latin typeface="Calibri"/>
                          <a:ea typeface="Times New Roman"/>
                          <a:cs typeface="Times New Roman"/>
                        </a:rPr>
                        <a:t>                                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497" marR="67497" marT="0" marB="0">
                    <a:lnL w="95250" cap="flat" cmpd="dbl" algn="ctr">
                      <a:solidFill>
                        <a:srgbClr val="08A8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0" cap="flat" cmpd="dbl" algn="ctr">
                      <a:solidFill>
                        <a:srgbClr val="08A8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0" cap="flat" cmpd="dbl" algn="ctr">
                      <a:solidFill>
                        <a:srgbClr val="08A8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0" cap="flat" cmpd="dbl" algn="ctr">
                      <a:solidFill>
                        <a:srgbClr val="08A8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89" name="WordArt 1"/>
          <p:cNvSpPr>
            <a:spLocks noChangeArrowheads="1" noChangeShapeType="1" noTextEdit="1"/>
          </p:cNvSpPr>
          <p:nvPr/>
        </p:nvSpPr>
        <p:spPr bwMode="auto">
          <a:xfrm>
            <a:off x="1500166" y="428604"/>
            <a:ext cx="6215106" cy="192882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СЛОВНИЧОК</a:t>
            </a:r>
            <a:endParaRPr lang="ru-RU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11620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857356" y="4429132"/>
          <a:ext cx="4947920" cy="933450"/>
        </p:xfrm>
        <a:graphic>
          <a:graphicData uri="http://schemas.openxmlformats.org/drawingml/2006/table">
            <a:tbl>
              <a:tblPr/>
              <a:tblGrid>
                <a:gridCol w="1236980"/>
                <a:gridCol w="1236980"/>
                <a:gridCol w="1236980"/>
                <a:gridCol w="1236980"/>
              </a:tblGrid>
              <a:tr h="93345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1500166" y="642918"/>
            <a:ext cx="5772150" cy="3071812"/>
            <a:chOff x="1589" y="6072"/>
            <a:chExt cx="9089" cy="4837"/>
          </a:xfrm>
        </p:grpSpPr>
        <p:sp>
          <p:nvSpPr>
            <p:cNvPr id="10243" name="Oval 3"/>
            <p:cNvSpPr>
              <a:spLocks noChangeArrowheads="1"/>
            </p:cNvSpPr>
            <p:nvPr/>
          </p:nvSpPr>
          <p:spPr bwMode="auto">
            <a:xfrm>
              <a:off x="8681" y="6330"/>
              <a:ext cx="1997" cy="2106"/>
            </a:xfrm>
            <a:prstGeom prst="ellipse">
              <a:avLst/>
            </a:prstGeom>
            <a:gradFill rotWithShape="0">
              <a:gsLst>
                <a:gs pos="0">
                  <a:srgbClr val="9BBB59"/>
                </a:gs>
                <a:gs pos="100000">
                  <a:srgbClr val="74903B"/>
                </a:gs>
              </a:gsLst>
              <a:path path="shape">
                <a:fillToRect l="50000" t="50000" r="50000" b="50000"/>
              </a:path>
            </a:gradFill>
            <a:ln w="0">
              <a:solidFill>
                <a:srgbClr val="D99594"/>
              </a:solidFill>
              <a:round/>
              <a:headEnd/>
              <a:tailEnd/>
            </a:ln>
            <a:effectLst>
              <a:outerShdw dist="28398" dir="3806097" algn="ctr" rotWithShape="0">
                <a:srgbClr val="4E6128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uk-UA" sz="7200" dirty="0" smtClean="0"/>
                <a:t>М</a:t>
              </a:r>
              <a:endParaRPr lang="ru-RU" sz="7200" dirty="0"/>
            </a:p>
          </p:txBody>
        </p:sp>
        <p:grpSp>
          <p:nvGrpSpPr>
            <p:cNvPr id="10244" name="Group 4"/>
            <p:cNvGrpSpPr>
              <a:grpSpLocks/>
            </p:cNvGrpSpPr>
            <p:nvPr/>
          </p:nvGrpSpPr>
          <p:grpSpPr bwMode="auto">
            <a:xfrm>
              <a:off x="1589" y="6072"/>
              <a:ext cx="6304" cy="4416"/>
              <a:chOff x="1589" y="6072"/>
              <a:chExt cx="6304" cy="4416"/>
            </a:xfrm>
          </p:grpSpPr>
          <p:sp>
            <p:nvSpPr>
              <p:cNvPr id="10245" name="Oval 5"/>
              <p:cNvSpPr>
                <a:spLocks noChangeArrowheads="1"/>
              </p:cNvSpPr>
              <p:nvPr/>
            </p:nvSpPr>
            <p:spPr bwMode="auto">
              <a:xfrm>
                <a:off x="6426" y="6398"/>
                <a:ext cx="1467" cy="1658"/>
              </a:xfrm>
              <a:prstGeom prst="ellipse">
                <a:avLst/>
              </a:prstGeom>
              <a:gradFill rotWithShape="0">
                <a:gsLst>
                  <a:gs pos="0">
                    <a:srgbClr val="8064A2"/>
                  </a:gs>
                  <a:gs pos="100000">
                    <a:srgbClr val="5E4878"/>
                  </a:gs>
                </a:gsLst>
                <a:path path="shape">
                  <a:fillToRect l="50000" t="50000" r="50000" b="50000"/>
                </a:path>
              </a:gradFill>
              <a:ln w="0">
                <a:solidFill>
                  <a:srgbClr val="C00000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3F3151"/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uk-UA" sz="7200" dirty="0" smtClean="0"/>
                  <a:t>Р</a:t>
                </a:r>
                <a:endParaRPr lang="ru-RU" sz="7200" dirty="0"/>
              </a:p>
            </p:txBody>
          </p:sp>
          <p:grpSp>
            <p:nvGrpSpPr>
              <p:cNvPr id="10246" name="Group 6"/>
              <p:cNvGrpSpPr>
                <a:grpSpLocks/>
              </p:cNvGrpSpPr>
              <p:nvPr/>
            </p:nvGrpSpPr>
            <p:grpSpPr bwMode="auto">
              <a:xfrm>
                <a:off x="1589" y="6072"/>
                <a:ext cx="4089" cy="3940"/>
                <a:chOff x="1589" y="6072"/>
                <a:chExt cx="4089" cy="3940"/>
              </a:xfrm>
            </p:grpSpPr>
            <p:sp>
              <p:nvSpPr>
                <p:cNvPr id="10247" name="Oval 7"/>
                <p:cNvSpPr>
                  <a:spLocks noChangeArrowheads="1"/>
                </p:cNvSpPr>
                <p:nvPr/>
              </p:nvSpPr>
              <p:spPr bwMode="auto">
                <a:xfrm>
                  <a:off x="4089" y="6072"/>
                  <a:ext cx="1589" cy="18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79646"/>
                    </a:gs>
                    <a:gs pos="100000">
                      <a:srgbClr val="DF6A09"/>
                    </a:gs>
                  </a:gsLst>
                  <a:path path="shape">
                    <a:fillToRect l="50000" t="50000" r="50000" b="50000"/>
                  </a:path>
                </a:gradFill>
                <a:ln w="0">
                  <a:solidFill>
                    <a:srgbClr val="FF0000"/>
                  </a:solidFill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r>
                    <a:rPr lang="uk-UA" sz="6600" dirty="0" smtClean="0"/>
                    <a:t>Ш</a:t>
                  </a:r>
                  <a:endParaRPr lang="ru-RU" sz="6600" dirty="0"/>
                </a:p>
              </p:txBody>
            </p:sp>
            <p:grpSp>
              <p:nvGrpSpPr>
                <p:cNvPr id="10248" name="Group 8"/>
                <p:cNvGrpSpPr>
                  <a:grpSpLocks/>
                </p:cNvGrpSpPr>
                <p:nvPr/>
              </p:nvGrpSpPr>
              <p:grpSpPr bwMode="auto">
                <a:xfrm>
                  <a:off x="1589" y="6398"/>
                  <a:ext cx="1608" cy="3614"/>
                  <a:chOff x="1589" y="6398"/>
                  <a:chExt cx="1608" cy="3614"/>
                </a:xfrm>
              </p:grpSpPr>
              <p:sp>
                <p:nvSpPr>
                  <p:cNvPr id="10249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1589" y="6398"/>
                    <a:ext cx="1603" cy="1726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4BACC6"/>
                      </a:gs>
                      <a:gs pos="100000">
                        <a:srgbClr val="308298"/>
                      </a:gs>
                    </a:gsLst>
                    <a:path path="shape">
                      <a:fillToRect l="50000" t="50000" r="50000" b="50000"/>
                    </a:path>
                  </a:gra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r>
                      <a:rPr lang="uk-UA" sz="7200" dirty="0" smtClean="0"/>
                      <a:t>А</a:t>
                    </a:r>
                    <a:endParaRPr lang="ru-RU" sz="7200" dirty="0"/>
                  </a:p>
                </p:txBody>
              </p:sp>
              <p:sp>
                <p:nvSpPr>
                  <p:cNvPr id="10250" name="Freeform 10"/>
                  <p:cNvSpPr>
                    <a:spLocks/>
                  </p:cNvSpPr>
                  <p:nvPr/>
                </p:nvSpPr>
                <p:spPr bwMode="auto">
                  <a:xfrm>
                    <a:off x="2431" y="8124"/>
                    <a:ext cx="766" cy="1888"/>
                  </a:xfrm>
                  <a:custGeom>
                    <a:avLst/>
                    <a:gdLst/>
                    <a:ahLst/>
                    <a:cxnLst>
                      <a:cxn ang="0">
                        <a:pos x="69" y="0"/>
                      </a:cxn>
                      <a:cxn ang="0">
                        <a:pos x="761" y="570"/>
                      </a:cxn>
                      <a:cxn ang="0">
                        <a:pos x="41" y="1440"/>
                      </a:cxn>
                      <a:cxn ang="0">
                        <a:pos x="517" y="1793"/>
                      </a:cxn>
                      <a:cxn ang="0">
                        <a:pos x="571" y="1888"/>
                      </a:cxn>
                    </a:cxnLst>
                    <a:rect l="0" t="0" r="r" b="b"/>
                    <a:pathLst>
                      <a:path w="766" h="1888">
                        <a:moveTo>
                          <a:pt x="69" y="0"/>
                        </a:moveTo>
                        <a:cubicBezTo>
                          <a:pt x="417" y="165"/>
                          <a:pt x="766" y="330"/>
                          <a:pt x="761" y="570"/>
                        </a:cubicBezTo>
                        <a:cubicBezTo>
                          <a:pt x="756" y="810"/>
                          <a:pt x="82" y="1236"/>
                          <a:pt x="41" y="1440"/>
                        </a:cubicBezTo>
                        <a:cubicBezTo>
                          <a:pt x="0" y="1644"/>
                          <a:pt x="429" y="1718"/>
                          <a:pt x="517" y="1793"/>
                        </a:cubicBezTo>
                        <a:cubicBezTo>
                          <a:pt x="605" y="1868"/>
                          <a:pt x="588" y="1878"/>
                          <a:pt x="571" y="1888"/>
                        </a:cubicBezTo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  <p:sp>
              <p:nvSpPr>
                <p:cNvPr id="10251" name="Freeform 11"/>
                <p:cNvSpPr>
                  <a:spLocks/>
                </p:cNvSpPr>
                <p:nvPr/>
              </p:nvSpPr>
              <p:spPr bwMode="auto">
                <a:xfrm>
                  <a:off x="4673" y="7920"/>
                  <a:ext cx="550" cy="1983"/>
                </a:xfrm>
                <a:custGeom>
                  <a:avLst/>
                  <a:gdLst/>
                  <a:ahLst/>
                  <a:cxnLst>
                    <a:cxn ang="0">
                      <a:pos x="272" y="0"/>
                    </a:cxn>
                    <a:cxn ang="0">
                      <a:pos x="516" y="516"/>
                    </a:cxn>
                    <a:cxn ang="0">
                      <a:pos x="68" y="1046"/>
                    </a:cxn>
                    <a:cxn ang="0">
                      <a:pos x="476" y="1644"/>
                    </a:cxn>
                    <a:cxn ang="0">
                      <a:pos x="177" y="1834"/>
                    </a:cxn>
                    <a:cxn ang="0">
                      <a:pos x="95" y="1929"/>
                    </a:cxn>
                    <a:cxn ang="0">
                      <a:pos x="0" y="1983"/>
                    </a:cxn>
                  </a:cxnLst>
                  <a:rect l="0" t="0" r="r" b="b"/>
                  <a:pathLst>
                    <a:path w="550" h="1983">
                      <a:moveTo>
                        <a:pt x="272" y="0"/>
                      </a:moveTo>
                      <a:cubicBezTo>
                        <a:pt x="411" y="171"/>
                        <a:pt x="550" y="342"/>
                        <a:pt x="516" y="516"/>
                      </a:cubicBezTo>
                      <a:cubicBezTo>
                        <a:pt x="482" y="690"/>
                        <a:pt x="75" y="858"/>
                        <a:pt x="68" y="1046"/>
                      </a:cubicBezTo>
                      <a:cubicBezTo>
                        <a:pt x="61" y="1234"/>
                        <a:pt x="458" y="1513"/>
                        <a:pt x="476" y="1644"/>
                      </a:cubicBezTo>
                      <a:cubicBezTo>
                        <a:pt x="494" y="1775"/>
                        <a:pt x="240" y="1787"/>
                        <a:pt x="177" y="1834"/>
                      </a:cubicBezTo>
                      <a:cubicBezTo>
                        <a:pt x="114" y="1881"/>
                        <a:pt x="125" y="1904"/>
                        <a:pt x="95" y="1929"/>
                      </a:cubicBezTo>
                      <a:cubicBezTo>
                        <a:pt x="65" y="1954"/>
                        <a:pt x="16" y="1972"/>
                        <a:pt x="0" y="1983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</p:grpSp>
          <p:sp>
            <p:nvSpPr>
              <p:cNvPr id="10252" name="Freeform 12"/>
              <p:cNvSpPr>
                <a:spLocks/>
              </p:cNvSpPr>
              <p:nvPr/>
            </p:nvSpPr>
            <p:spPr bwMode="auto">
              <a:xfrm>
                <a:off x="6486" y="8056"/>
                <a:ext cx="1249" cy="2432"/>
              </a:xfrm>
              <a:custGeom>
                <a:avLst/>
                <a:gdLst/>
                <a:ahLst/>
                <a:cxnLst>
                  <a:cxn ang="0">
                    <a:pos x="755" y="0"/>
                  </a:cxn>
                  <a:cxn ang="0">
                    <a:pos x="931" y="869"/>
                  </a:cxn>
                  <a:cxn ang="0">
                    <a:pos x="48" y="1318"/>
                  </a:cxn>
                  <a:cxn ang="0">
                    <a:pos x="1217" y="1698"/>
                  </a:cxn>
                  <a:cxn ang="0">
                    <a:pos x="239" y="2432"/>
                  </a:cxn>
                </a:cxnLst>
                <a:rect l="0" t="0" r="r" b="b"/>
                <a:pathLst>
                  <a:path w="1249" h="2432">
                    <a:moveTo>
                      <a:pt x="755" y="0"/>
                    </a:moveTo>
                    <a:cubicBezTo>
                      <a:pt x="902" y="324"/>
                      <a:pt x="1049" y="649"/>
                      <a:pt x="931" y="869"/>
                    </a:cubicBezTo>
                    <a:cubicBezTo>
                      <a:pt x="813" y="1089"/>
                      <a:pt x="0" y="1180"/>
                      <a:pt x="48" y="1318"/>
                    </a:cubicBezTo>
                    <a:cubicBezTo>
                      <a:pt x="96" y="1456"/>
                      <a:pt x="1185" y="1512"/>
                      <a:pt x="1217" y="1698"/>
                    </a:cubicBezTo>
                    <a:cubicBezTo>
                      <a:pt x="1249" y="1884"/>
                      <a:pt x="398" y="2305"/>
                      <a:pt x="239" y="2432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0253" name="Freeform 13"/>
            <p:cNvSpPr>
              <a:spLocks/>
            </p:cNvSpPr>
            <p:nvPr/>
          </p:nvSpPr>
          <p:spPr bwMode="auto">
            <a:xfrm>
              <a:off x="9156" y="8436"/>
              <a:ext cx="1178" cy="2473"/>
            </a:xfrm>
            <a:custGeom>
              <a:avLst/>
              <a:gdLst/>
              <a:ahLst/>
              <a:cxnLst>
                <a:cxn ang="0">
                  <a:pos x="394" y="0"/>
                </a:cxn>
                <a:cxn ang="0">
                  <a:pos x="707" y="584"/>
                </a:cxn>
                <a:cxn ang="0">
                  <a:pos x="136" y="1128"/>
                </a:cxn>
                <a:cxn ang="0">
                  <a:pos x="1155" y="1685"/>
                </a:cxn>
                <a:cxn ang="0">
                  <a:pos x="0" y="2473"/>
                </a:cxn>
              </a:cxnLst>
              <a:rect l="0" t="0" r="r" b="b"/>
              <a:pathLst>
                <a:path w="1178" h="2473">
                  <a:moveTo>
                    <a:pt x="394" y="0"/>
                  </a:moveTo>
                  <a:cubicBezTo>
                    <a:pt x="572" y="198"/>
                    <a:pt x="750" y="396"/>
                    <a:pt x="707" y="584"/>
                  </a:cubicBezTo>
                  <a:cubicBezTo>
                    <a:pt x="664" y="772"/>
                    <a:pt x="61" y="945"/>
                    <a:pt x="136" y="1128"/>
                  </a:cubicBezTo>
                  <a:cubicBezTo>
                    <a:pt x="211" y="1311"/>
                    <a:pt x="1178" y="1461"/>
                    <a:pt x="1155" y="1685"/>
                  </a:cubicBezTo>
                  <a:cubicBezTo>
                    <a:pt x="1132" y="1909"/>
                    <a:pt x="199" y="2333"/>
                    <a:pt x="0" y="2473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857356" y="4429132"/>
          <a:ext cx="4947920" cy="933450"/>
        </p:xfrm>
        <a:graphic>
          <a:graphicData uri="http://schemas.openxmlformats.org/drawingml/2006/table">
            <a:tbl>
              <a:tblPr/>
              <a:tblGrid>
                <a:gridCol w="1236980"/>
                <a:gridCol w="1236980"/>
                <a:gridCol w="1236980"/>
                <a:gridCol w="1236980"/>
              </a:tblGrid>
              <a:tr h="93345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4800" dirty="0" smtClean="0">
                          <a:latin typeface="Calibri"/>
                          <a:ea typeface="Times New Roman"/>
                          <a:cs typeface="Times New Roman"/>
                        </a:rPr>
                        <a:t>М</a:t>
                      </a:r>
                      <a:endParaRPr lang="uk-UA" sz="4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4400" dirty="0" smtClean="0">
                          <a:latin typeface="Calibri"/>
                          <a:ea typeface="Times New Roman"/>
                          <a:cs typeface="Times New Roman"/>
                        </a:rPr>
                        <a:t>А</a:t>
                      </a:r>
                      <a:endParaRPr lang="uk-UA" sz="4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4400" dirty="0" smtClean="0">
                          <a:latin typeface="Calibri"/>
                          <a:ea typeface="Times New Roman"/>
                          <a:cs typeface="Times New Roman"/>
                        </a:rPr>
                        <a:t>Р</a:t>
                      </a:r>
                      <a:endParaRPr lang="uk-UA" sz="4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4400" dirty="0" smtClean="0">
                          <a:latin typeface="Calibri"/>
                          <a:ea typeface="Times New Roman"/>
                          <a:cs typeface="Times New Roman"/>
                        </a:rPr>
                        <a:t>Ш</a:t>
                      </a:r>
                      <a:endParaRPr lang="uk-UA" sz="4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500166" y="642918"/>
            <a:ext cx="5772150" cy="3071812"/>
            <a:chOff x="1589" y="6072"/>
            <a:chExt cx="9089" cy="4837"/>
          </a:xfrm>
        </p:grpSpPr>
        <p:sp>
          <p:nvSpPr>
            <p:cNvPr id="10243" name="Oval 3"/>
            <p:cNvSpPr>
              <a:spLocks noChangeArrowheads="1"/>
            </p:cNvSpPr>
            <p:nvPr/>
          </p:nvSpPr>
          <p:spPr bwMode="auto">
            <a:xfrm>
              <a:off x="8681" y="6330"/>
              <a:ext cx="1997" cy="2106"/>
            </a:xfrm>
            <a:prstGeom prst="ellipse">
              <a:avLst/>
            </a:prstGeom>
            <a:gradFill rotWithShape="0">
              <a:gsLst>
                <a:gs pos="0">
                  <a:srgbClr val="9BBB59"/>
                </a:gs>
                <a:gs pos="100000">
                  <a:srgbClr val="74903B"/>
                </a:gs>
              </a:gsLst>
              <a:path path="shape">
                <a:fillToRect l="50000" t="50000" r="50000" b="50000"/>
              </a:path>
            </a:gradFill>
            <a:ln w="0">
              <a:solidFill>
                <a:srgbClr val="D99594"/>
              </a:solidFill>
              <a:round/>
              <a:headEnd/>
              <a:tailEnd/>
            </a:ln>
            <a:effectLst>
              <a:outerShdw dist="28398" dir="3806097" algn="ctr" rotWithShape="0">
                <a:srgbClr val="4E6128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uk-UA" sz="7200" dirty="0" smtClean="0"/>
                <a:t>М</a:t>
              </a:r>
              <a:endParaRPr lang="ru-RU" sz="7200" dirty="0"/>
            </a:p>
          </p:txBody>
        </p:sp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1589" y="6072"/>
              <a:ext cx="6304" cy="4416"/>
              <a:chOff x="1589" y="6072"/>
              <a:chExt cx="6304" cy="4416"/>
            </a:xfrm>
          </p:grpSpPr>
          <p:sp>
            <p:nvSpPr>
              <p:cNvPr id="10245" name="Oval 5"/>
              <p:cNvSpPr>
                <a:spLocks noChangeArrowheads="1"/>
              </p:cNvSpPr>
              <p:nvPr/>
            </p:nvSpPr>
            <p:spPr bwMode="auto">
              <a:xfrm>
                <a:off x="6426" y="6398"/>
                <a:ext cx="1467" cy="1658"/>
              </a:xfrm>
              <a:prstGeom prst="ellipse">
                <a:avLst/>
              </a:prstGeom>
              <a:gradFill rotWithShape="0">
                <a:gsLst>
                  <a:gs pos="0">
                    <a:srgbClr val="8064A2"/>
                  </a:gs>
                  <a:gs pos="100000">
                    <a:srgbClr val="5E4878"/>
                  </a:gs>
                </a:gsLst>
                <a:path path="shape">
                  <a:fillToRect l="50000" t="50000" r="50000" b="50000"/>
                </a:path>
              </a:gradFill>
              <a:ln w="0">
                <a:solidFill>
                  <a:srgbClr val="C00000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3F3151"/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uk-UA" sz="7200" dirty="0" smtClean="0"/>
                  <a:t>Р</a:t>
                </a:r>
                <a:endParaRPr lang="ru-RU" sz="7200" dirty="0"/>
              </a:p>
            </p:txBody>
          </p:sp>
          <p:grpSp>
            <p:nvGrpSpPr>
              <p:cNvPr id="5" name="Group 6"/>
              <p:cNvGrpSpPr>
                <a:grpSpLocks/>
              </p:cNvGrpSpPr>
              <p:nvPr/>
            </p:nvGrpSpPr>
            <p:grpSpPr bwMode="auto">
              <a:xfrm>
                <a:off x="1589" y="6072"/>
                <a:ext cx="4089" cy="3940"/>
                <a:chOff x="1589" y="6072"/>
                <a:chExt cx="4089" cy="3940"/>
              </a:xfrm>
            </p:grpSpPr>
            <p:sp>
              <p:nvSpPr>
                <p:cNvPr id="10247" name="Oval 7"/>
                <p:cNvSpPr>
                  <a:spLocks noChangeArrowheads="1"/>
                </p:cNvSpPr>
                <p:nvPr/>
              </p:nvSpPr>
              <p:spPr bwMode="auto">
                <a:xfrm>
                  <a:off x="4089" y="6072"/>
                  <a:ext cx="1589" cy="18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79646"/>
                    </a:gs>
                    <a:gs pos="100000">
                      <a:srgbClr val="DF6A09"/>
                    </a:gs>
                  </a:gsLst>
                  <a:path path="shape">
                    <a:fillToRect l="50000" t="50000" r="50000" b="50000"/>
                  </a:path>
                </a:gradFill>
                <a:ln w="0">
                  <a:solidFill>
                    <a:srgbClr val="FF0000"/>
                  </a:solidFill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r>
                    <a:rPr lang="uk-UA" sz="6600" dirty="0" smtClean="0"/>
                    <a:t>Ш</a:t>
                  </a:r>
                  <a:endParaRPr lang="ru-RU" sz="6600" dirty="0"/>
                </a:p>
              </p:txBody>
            </p:sp>
            <p:grpSp>
              <p:nvGrpSpPr>
                <p:cNvPr id="6" name="Group 8"/>
                <p:cNvGrpSpPr>
                  <a:grpSpLocks/>
                </p:cNvGrpSpPr>
                <p:nvPr/>
              </p:nvGrpSpPr>
              <p:grpSpPr bwMode="auto">
                <a:xfrm>
                  <a:off x="1589" y="6398"/>
                  <a:ext cx="1608" cy="3614"/>
                  <a:chOff x="1589" y="6398"/>
                  <a:chExt cx="1608" cy="3614"/>
                </a:xfrm>
              </p:grpSpPr>
              <p:sp>
                <p:nvSpPr>
                  <p:cNvPr id="10249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1589" y="6398"/>
                    <a:ext cx="1603" cy="1726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4BACC6"/>
                      </a:gs>
                      <a:gs pos="100000">
                        <a:srgbClr val="308298"/>
                      </a:gs>
                    </a:gsLst>
                    <a:path path="shape">
                      <a:fillToRect l="50000" t="50000" r="50000" b="50000"/>
                    </a:path>
                  </a:gra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r>
                      <a:rPr lang="uk-UA" sz="7200" dirty="0" smtClean="0"/>
                      <a:t>А</a:t>
                    </a:r>
                    <a:endParaRPr lang="ru-RU" sz="7200" dirty="0"/>
                  </a:p>
                </p:txBody>
              </p:sp>
              <p:sp>
                <p:nvSpPr>
                  <p:cNvPr id="10250" name="Freeform 10"/>
                  <p:cNvSpPr>
                    <a:spLocks/>
                  </p:cNvSpPr>
                  <p:nvPr/>
                </p:nvSpPr>
                <p:spPr bwMode="auto">
                  <a:xfrm>
                    <a:off x="2431" y="8124"/>
                    <a:ext cx="766" cy="1888"/>
                  </a:xfrm>
                  <a:custGeom>
                    <a:avLst/>
                    <a:gdLst/>
                    <a:ahLst/>
                    <a:cxnLst>
                      <a:cxn ang="0">
                        <a:pos x="69" y="0"/>
                      </a:cxn>
                      <a:cxn ang="0">
                        <a:pos x="761" y="570"/>
                      </a:cxn>
                      <a:cxn ang="0">
                        <a:pos x="41" y="1440"/>
                      </a:cxn>
                      <a:cxn ang="0">
                        <a:pos x="517" y="1793"/>
                      </a:cxn>
                      <a:cxn ang="0">
                        <a:pos x="571" y="1888"/>
                      </a:cxn>
                    </a:cxnLst>
                    <a:rect l="0" t="0" r="r" b="b"/>
                    <a:pathLst>
                      <a:path w="766" h="1888">
                        <a:moveTo>
                          <a:pt x="69" y="0"/>
                        </a:moveTo>
                        <a:cubicBezTo>
                          <a:pt x="417" y="165"/>
                          <a:pt x="766" y="330"/>
                          <a:pt x="761" y="570"/>
                        </a:cubicBezTo>
                        <a:cubicBezTo>
                          <a:pt x="756" y="810"/>
                          <a:pt x="82" y="1236"/>
                          <a:pt x="41" y="1440"/>
                        </a:cubicBezTo>
                        <a:cubicBezTo>
                          <a:pt x="0" y="1644"/>
                          <a:pt x="429" y="1718"/>
                          <a:pt x="517" y="1793"/>
                        </a:cubicBezTo>
                        <a:cubicBezTo>
                          <a:pt x="605" y="1868"/>
                          <a:pt x="588" y="1878"/>
                          <a:pt x="571" y="1888"/>
                        </a:cubicBezTo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  <p:sp>
              <p:nvSpPr>
                <p:cNvPr id="10251" name="Freeform 11"/>
                <p:cNvSpPr>
                  <a:spLocks/>
                </p:cNvSpPr>
                <p:nvPr/>
              </p:nvSpPr>
              <p:spPr bwMode="auto">
                <a:xfrm>
                  <a:off x="4673" y="7920"/>
                  <a:ext cx="550" cy="1983"/>
                </a:xfrm>
                <a:custGeom>
                  <a:avLst/>
                  <a:gdLst/>
                  <a:ahLst/>
                  <a:cxnLst>
                    <a:cxn ang="0">
                      <a:pos x="272" y="0"/>
                    </a:cxn>
                    <a:cxn ang="0">
                      <a:pos x="516" y="516"/>
                    </a:cxn>
                    <a:cxn ang="0">
                      <a:pos x="68" y="1046"/>
                    </a:cxn>
                    <a:cxn ang="0">
                      <a:pos x="476" y="1644"/>
                    </a:cxn>
                    <a:cxn ang="0">
                      <a:pos x="177" y="1834"/>
                    </a:cxn>
                    <a:cxn ang="0">
                      <a:pos x="95" y="1929"/>
                    </a:cxn>
                    <a:cxn ang="0">
                      <a:pos x="0" y="1983"/>
                    </a:cxn>
                  </a:cxnLst>
                  <a:rect l="0" t="0" r="r" b="b"/>
                  <a:pathLst>
                    <a:path w="550" h="1983">
                      <a:moveTo>
                        <a:pt x="272" y="0"/>
                      </a:moveTo>
                      <a:cubicBezTo>
                        <a:pt x="411" y="171"/>
                        <a:pt x="550" y="342"/>
                        <a:pt x="516" y="516"/>
                      </a:cubicBezTo>
                      <a:cubicBezTo>
                        <a:pt x="482" y="690"/>
                        <a:pt x="75" y="858"/>
                        <a:pt x="68" y="1046"/>
                      </a:cubicBezTo>
                      <a:cubicBezTo>
                        <a:pt x="61" y="1234"/>
                        <a:pt x="458" y="1513"/>
                        <a:pt x="476" y="1644"/>
                      </a:cubicBezTo>
                      <a:cubicBezTo>
                        <a:pt x="494" y="1775"/>
                        <a:pt x="240" y="1787"/>
                        <a:pt x="177" y="1834"/>
                      </a:cubicBezTo>
                      <a:cubicBezTo>
                        <a:pt x="114" y="1881"/>
                        <a:pt x="125" y="1904"/>
                        <a:pt x="95" y="1929"/>
                      </a:cubicBezTo>
                      <a:cubicBezTo>
                        <a:pt x="65" y="1954"/>
                        <a:pt x="16" y="1972"/>
                        <a:pt x="0" y="1983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</p:grpSp>
          <p:sp>
            <p:nvSpPr>
              <p:cNvPr id="10252" name="Freeform 12"/>
              <p:cNvSpPr>
                <a:spLocks/>
              </p:cNvSpPr>
              <p:nvPr/>
            </p:nvSpPr>
            <p:spPr bwMode="auto">
              <a:xfrm>
                <a:off x="6486" y="8056"/>
                <a:ext cx="1249" cy="2432"/>
              </a:xfrm>
              <a:custGeom>
                <a:avLst/>
                <a:gdLst/>
                <a:ahLst/>
                <a:cxnLst>
                  <a:cxn ang="0">
                    <a:pos x="755" y="0"/>
                  </a:cxn>
                  <a:cxn ang="0">
                    <a:pos x="931" y="869"/>
                  </a:cxn>
                  <a:cxn ang="0">
                    <a:pos x="48" y="1318"/>
                  </a:cxn>
                  <a:cxn ang="0">
                    <a:pos x="1217" y="1698"/>
                  </a:cxn>
                  <a:cxn ang="0">
                    <a:pos x="239" y="2432"/>
                  </a:cxn>
                </a:cxnLst>
                <a:rect l="0" t="0" r="r" b="b"/>
                <a:pathLst>
                  <a:path w="1249" h="2432">
                    <a:moveTo>
                      <a:pt x="755" y="0"/>
                    </a:moveTo>
                    <a:cubicBezTo>
                      <a:pt x="902" y="324"/>
                      <a:pt x="1049" y="649"/>
                      <a:pt x="931" y="869"/>
                    </a:cubicBezTo>
                    <a:cubicBezTo>
                      <a:pt x="813" y="1089"/>
                      <a:pt x="0" y="1180"/>
                      <a:pt x="48" y="1318"/>
                    </a:cubicBezTo>
                    <a:cubicBezTo>
                      <a:pt x="96" y="1456"/>
                      <a:pt x="1185" y="1512"/>
                      <a:pt x="1217" y="1698"/>
                    </a:cubicBezTo>
                    <a:cubicBezTo>
                      <a:pt x="1249" y="1884"/>
                      <a:pt x="398" y="2305"/>
                      <a:pt x="239" y="2432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0253" name="Freeform 13"/>
            <p:cNvSpPr>
              <a:spLocks/>
            </p:cNvSpPr>
            <p:nvPr/>
          </p:nvSpPr>
          <p:spPr bwMode="auto">
            <a:xfrm>
              <a:off x="9156" y="8436"/>
              <a:ext cx="1178" cy="2473"/>
            </a:xfrm>
            <a:custGeom>
              <a:avLst/>
              <a:gdLst/>
              <a:ahLst/>
              <a:cxnLst>
                <a:cxn ang="0">
                  <a:pos x="394" y="0"/>
                </a:cxn>
                <a:cxn ang="0">
                  <a:pos x="707" y="584"/>
                </a:cxn>
                <a:cxn ang="0">
                  <a:pos x="136" y="1128"/>
                </a:cxn>
                <a:cxn ang="0">
                  <a:pos x="1155" y="1685"/>
                </a:cxn>
                <a:cxn ang="0">
                  <a:pos x="0" y="2473"/>
                </a:cxn>
              </a:cxnLst>
              <a:rect l="0" t="0" r="r" b="b"/>
              <a:pathLst>
                <a:path w="1178" h="2473">
                  <a:moveTo>
                    <a:pt x="394" y="0"/>
                  </a:moveTo>
                  <a:cubicBezTo>
                    <a:pt x="572" y="198"/>
                    <a:pt x="750" y="396"/>
                    <a:pt x="707" y="584"/>
                  </a:cubicBezTo>
                  <a:cubicBezTo>
                    <a:pt x="664" y="772"/>
                    <a:pt x="61" y="945"/>
                    <a:pt x="136" y="1128"/>
                  </a:cubicBezTo>
                  <a:cubicBezTo>
                    <a:pt x="211" y="1311"/>
                    <a:pt x="1178" y="1461"/>
                    <a:pt x="1155" y="1685"/>
                  </a:cubicBezTo>
                  <a:cubicBezTo>
                    <a:pt x="1132" y="1909"/>
                    <a:pt x="199" y="2333"/>
                    <a:pt x="0" y="2473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74" name="Oval 10"/>
          <p:cNvSpPr>
            <a:spLocks noChangeArrowheads="1"/>
          </p:cNvSpPr>
          <p:nvPr/>
        </p:nvSpPr>
        <p:spPr bwMode="auto">
          <a:xfrm>
            <a:off x="2786050" y="1071546"/>
            <a:ext cx="1224850" cy="1604010"/>
          </a:xfrm>
          <a:prstGeom prst="ellipse">
            <a:avLst/>
          </a:prstGeom>
          <a:gradFill rotWithShape="0">
            <a:gsLst>
              <a:gs pos="0">
                <a:srgbClr val="C2D69B"/>
              </a:gs>
              <a:gs pos="50000">
                <a:srgbClr val="9BBB59"/>
              </a:gs>
              <a:gs pos="100000">
                <a:srgbClr val="C2D69B"/>
              </a:gs>
            </a:gsLst>
            <a:lin ang="5400000" scaled="1"/>
          </a:gradFill>
          <a:ln w="12700">
            <a:solidFill>
              <a:srgbClr val="08A823"/>
            </a:solidFill>
            <a:round/>
            <a:headEnd/>
            <a:tailEnd/>
          </a:ln>
          <a:effectLst>
            <a:outerShdw dist="28398" dir="3806097" algn="ctr" rotWithShape="0">
              <a:srgbClr val="4E6128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7200" dirty="0" smtClean="0"/>
              <a:t>Т</a:t>
            </a:r>
            <a:endParaRPr lang="ru-RU" sz="7200" dirty="0"/>
          </a:p>
        </p:txBody>
      </p:sp>
      <p:sp>
        <p:nvSpPr>
          <p:cNvPr id="11273" name="Oval 9"/>
          <p:cNvSpPr>
            <a:spLocks noChangeArrowheads="1"/>
          </p:cNvSpPr>
          <p:nvPr/>
        </p:nvSpPr>
        <p:spPr bwMode="auto">
          <a:xfrm>
            <a:off x="6000760" y="214290"/>
            <a:ext cx="1268028" cy="1276350"/>
          </a:xfrm>
          <a:prstGeom prst="ellipse">
            <a:avLst/>
          </a:prstGeom>
          <a:gradFill rotWithShape="0">
            <a:gsLst>
              <a:gs pos="0">
                <a:srgbClr val="92CDDC"/>
              </a:gs>
              <a:gs pos="50000">
                <a:srgbClr val="4BACC6"/>
              </a:gs>
              <a:gs pos="100000">
                <a:srgbClr val="92CDDC"/>
              </a:gs>
            </a:gsLst>
            <a:lin ang="5400000" scaled="1"/>
          </a:gradFill>
          <a:ln w="12700">
            <a:solidFill>
              <a:srgbClr val="0070C0"/>
            </a:solidFill>
            <a:round/>
            <a:headEnd/>
            <a:tailEnd/>
          </a:ln>
          <a:effectLst>
            <a:outerShdw dist="28398" dir="3806097" algn="ctr" rotWithShape="0">
              <a:srgbClr val="205867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7200" dirty="0" smtClean="0"/>
              <a:t>Е</a:t>
            </a:r>
            <a:endParaRPr lang="ru-RU" sz="7200" dirty="0"/>
          </a:p>
        </p:txBody>
      </p:sp>
      <p:sp>
        <p:nvSpPr>
          <p:cNvPr id="11272" name="Oval 8"/>
          <p:cNvSpPr>
            <a:spLocks noChangeArrowheads="1"/>
          </p:cNvSpPr>
          <p:nvPr/>
        </p:nvSpPr>
        <p:spPr bwMode="auto">
          <a:xfrm>
            <a:off x="7715272" y="500042"/>
            <a:ext cx="1043884" cy="1328420"/>
          </a:xfrm>
          <a:prstGeom prst="ellipse">
            <a:avLst/>
          </a:prstGeom>
          <a:gradFill rotWithShape="0">
            <a:gsLst>
              <a:gs pos="0">
                <a:srgbClr val="B2A1C7"/>
              </a:gs>
              <a:gs pos="50000">
                <a:srgbClr val="8064A2"/>
              </a:gs>
              <a:gs pos="100000">
                <a:srgbClr val="B2A1C7"/>
              </a:gs>
            </a:gsLst>
            <a:lin ang="5400000" scaled="1"/>
          </a:gradFill>
          <a:ln w="12700">
            <a:solidFill>
              <a:srgbClr val="7030A0"/>
            </a:solidFill>
            <a:round/>
            <a:headEnd/>
            <a:tailEnd/>
          </a:ln>
          <a:effectLst>
            <a:outerShdw dist="28398" dir="3806097" algn="ctr" rotWithShape="0">
              <a:srgbClr val="3F315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7200" dirty="0" smtClean="0"/>
              <a:t>Н</a:t>
            </a:r>
            <a:endParaRPr lang="ru-RU" sz="7200" dirty="0"/>
          </a:p>
        </p:txBody>
      </p:sp>
      <p:grpSp>
        <p:nvGrpSpPr>
          <p:cNvPr id="11269" name="Group 5"/>
          <p:cNvGrpSpPr>
            <a:grpSpLocks/>
          </p:cNvGrpSpPr>
          <p:nvPr/>
        </p:nvGrpSpPr>
        <p:grpSpPr bwMode="auto">
          <a:xfrm>
            <a:off x="1428728" y="214290"/>
            <a:ext cx="1203261" cy="2631440"/>
            <a:chOff x="1371" y="1154"/>
            <a:chExt cx="1895" cy="4144"/>
          </a:xfrm>
        </p:grpSpPr>
        <p:sp>
          <p:nvSpPr>
            <p:cNvPr id="11271" name="Oval 7"/>
            <p:cNvSpPr>
              <a:spLocks noChangeArrowheads="1"/>
            </p:cNvSpPr>
            <p:nvPr/>
          </p:nvSpPr>
          <p:spPr bwMode="auto">
            <a:xfrm>
              <a:off x="1371" y="1154"/>
              <a:ext cx="1590" cy="1874"/>
            </a:xfrm>
            <a:prstGeom prst="ellipse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C0504D"/>
                </a:gs>
                <a:gs pos="100000">
                  <a:srgbClr val="D99594"/>
                </a:gs>
              </a:gsLst>
              <a:lin ang="5400000" scaled="1"/>
            </a:gradFill>
            <a:ln w="12700">
              <a:solidFill>
                <a:srgbClr val="C00000"/>
              </a:solidFill>
              <a:round/>
              <a:headEnd/>
              <a:tailEnd/>
            </a:ln>
            <a:effectLst>
              <a:outerShdw dist="28398" dir="3806097" algn="ctr" rotWithShape="0">
                <a:srgbClr val="622423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uk-UA" sz="7200" dirty="0" smtClean="0"/>
                <a:t>Ь</a:t>
              </a:r>
              <a:endParaRPr lang="ru-RU" sz="7200" dirty="0"/>
            </a:p>
          </p:txBody>
        </p:sp>
        <p:sp>
          <p:nvSpPr>
            <p:cNvPr id="11270" name="Freeform 6"/>
            <p:cNvSpPr>
              <a:spLocks/>
            </p:cNvSpPr>
            <p:nvPr/>
          </p:nvSpPr>
          <p:spPr bwMode="auto">
            <a:xfrm>
              <a:off x="1780" y="3042"/>
              <a:ext cx="1486" cy="2256"/>
            </a:xfrm>
            <a:custGeom>
              <a:avLst/>
              <a:gdLst/>
              <a:ahLst/>
              <a:cxnLst>
                <a:cxn ang="0">
                  <a:pos x="326" y="0"/>
                </a:cxn>
                <a:cxn ang="0">
                  <a:pos x="951" y="652"/>
                </a:cxn>
                <a:cxn ang="0">
                  <a:pos x="244" y="951"/>
                </a:cxn>
                <a:cxn ang="0">
                  <a:pos x="1481" y="1916"/>
                </a:cxn>
                <a:cxn ang="0">
                  <a:pos x="272" y="2092"/>
                </a:cxn>
                <a:cxn ang="0">
                  <a:pos x="0" y="2256"/>
                </a:cxn>
              </a:cxnLst>
              <a:rect l="0" t="0" r="r" b="b"/>
              <a:pathLst>
                <a:path w="1486" h="2256">
                  <a:moveTo>
                    <a:pt x="326" y="0"/>
                  </a:moveTo>
                  <a:cubicBezTo>
                    <a:pt x="645" y="247"/>
                    <a:pt x="965" y="494"/>
                    <a:pt x="951" y="652"/>
                  </a:cubicBezTo>
                  <a:cubicBezTo>
                    <a:pt x="937" y="810"/>
                    <a:pt x="156" y="740"/>
                    <a:pt x="244" y="951"/>
                  </a:cubicBezTo>
                  <a:cubicBezTo>
                    <a:pt x="332" y="1162"/>
                    <a:pt x="1476" y="1726"/>
                    <a:pt x="1481" y="1916"/>
                  </a:cubicBezTo>
                  <a:cubicBezTo>
                    <a:pt x="1486" y="2106"/>
                    <a:pt x="519" y="2035"/>
                    <a:pt x="272" y="2092"/>
                  </a:cubicBezTo>
                  <a:cubicBezTo>
                    <a:pt x="25" y="2149"/>
                    <a:pt x="45" y="2227"/>
                    <a:pt x="0" y="2256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1268" name="Freeform 4"/>
          <p:cNvSpPr>
            <a:spLocks/>
          </p:cNvSpPr>
          <p:nvPr/>
        </p:nvSpPr>
        <p:spPr bwMode="auto">
          <a:xfrm>
            <a:off x="3311659" y="2752981"/>
            <a:ext cx="549246" cy="1320165"/>
          </a:xfrm>
          <a:custGeom>
            <a:avLst/>
            <a:gdLst/>
            <a:ahLst/>
            <a:cxnLst>
              <a:cxn ang="0">
                <a:pos x="204" y="0"/>
              </a:cxn>
              <a:cxn ang="0">
                <a:pos x="367" y="136"/>
              </a:cxn>
              <a:cxn ang="0">
                <a:pos x="856" y="693"/>
              </a:cxn>
              <a:cxn ang="0">
                <a:pos x="421" y="924"/>
              </a:cxn>
              <a:cxn ang="0">
                <a:pos x="625" y="1345"/>
              </a:cxn>
              <a:cxn ang="0">
                <a:pos x="150" y="1930"/>
              </a:cxn>
              <a:cxn ang="0">
                <a:pos x="0" y="2079"/>
              </a:cxn>
            </a:cxnLst>
            <a:rect l="0" t="0" r="r" b="b"/>
            <a:pathLst>
              <a:path w="865" h="2079">
                <a:moveTo>
                  <a:pt x="204" y="0"/>
                </a:moveTo>
                <a:cubicBezTo>
                  <a:pt x="231" y="10"/>
                  <a:pt x="258" y="20"/>
                  <a:pt x="367" y="136"/>
                </a:cubicBezTo>
                <a:cubicBezTo>
                  <a:pt x="476" y="252"/>
                  <a:pt x="847" y="562"/>
                  <a:pt x="856" y="693"/>
                </a:cubicBezTo>
                <a:cubicBezTo>
                  <a:pt x="865" y="824"/>
                  <a:pt x="459" y="816"/>
                  <a:pt x="421" y="924"/>
                </a:cubicBezTo>
                <a:cubicBezTo>
                  <a:pt x="383" y="1032"/>
                  <a:pt x="670" y="1177"/>
                  <a:pt x="625" y="1345"/>
                </a:cubicBezTo>
                <a:cubicBezTo>
                  <a:pt x="580" y="1513"/>
                  <a:pt x="254" y="1808"/>
                  <a:pt x="150" y="1930"/>
                </a:cubicBezTo>
                <a:cubicBezTo>
                  <a:pt x="46" y="2052"/>
                  <a:pt x="14" y="2057"/>
                  <a:pt x="0" y="2079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67" name="Freeform 3"/>
          <p:cNvSpPr>
            <a:spLocks/>
          </p:cNvSpPr>
          <p:nvPr/>
        </p:nvSpPr>
        <p:spPr bwMode="auto">
          <a:xfrm>
            <a:off x="6500826" y="1500174"/>
            <a:ext cx="422888" cy="1363345"/>
          </a:xfrm>
          <a:custGeom>
            <a:avLst/>
            <a:gdLst/>
            <a:ahLst/>
            <a:cxnLst>
              <a:cxn ang="0">
                <a:pos x="159" y="0"/>
              </a:cxn>
              <a:cxn ang="0">
                <a:pos x="648" y="476"/>
              </a:cxn>
              <a:cxn ang="0">
                <a:pos x="50" y="1101"/>
              </a:cxn>
              <a:cxn ang="0">
                <a:pos x="349" y="1821"/>
              </a:cxn>
              <a:cxn ang="0">
                <a:pos x="23" y="2147"/>
              </a:cxn>
            </a:cxnLst>
            <a:rect l="0" t="0" r="r" b="b"/>
            <a:pathLst>
              <a:path w="666" h="2147">
                <a:moveTo>
                  <a:pt x="159" y="0"/>
                </a:moveTo>
                <a:cubicBezTo>
                  <a:pt x="412" y="146"/>
                  <a:pt x="666" y="293"/>
                  <a:pt x="648" y="476"/>
                </a:cubicBezTo>
                <a:cubicBezTo>
                  <a:pt x="630" y="659"/>
                  <a:pt x="100" y="877"/>
                  <a:pt x="50" y="1101"/>
                </a:cubicBezTo>
                <a:cubicBezTo>
                  <a:pt x="0" y="1325"/>
                  <a:pt x="353" y="1647"/>
                  <a:pt x="349" y="1821"/>
                </a:cubicBezTo>
                <a:cubicBezTo>
                  <a:pt x="345" y="1995"/>
                  <a:pt x="77" y="2093"/>
                  <a:pt x="23" y="2147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66" name="Freeform 2"/>
          <p:cNvSpPr>
            <a:spLocks/>
          </p:cNvSpPr>
          <p:nvPr/>
        </p:nvSpPr>
        <p:spPr bwMode="auto">
          <a:xfrm>
            <a:off x="7786710" y="1857364"/>
            <a:ext cx="1060394" cy="983615"/>
          </a:xfrm>
          <a:custGeom>
            <a:avLst/>
            <a:gdLst/>
            <a:ahLst/>
            <a:cxnLst>
              <a:cxn ang="0">
                <a:pos x="682" y="0"/>
              </a:cxn>
              <a:cxn ang="0">
                <a:pos x="1593" y="1209"/>
              </a:cxn>
              <a:cxn ang="0">
                <a:pos x="220" y="1196"/>
              </a:cxn>
              <a:cxn ang="0">
                <a:pos x="275" y="1345"/>
              </a:cxn>
              <a:cxn ang="0">
                <a:pos x="261" y="1549"/>
              </a:cxn>
            </a:cxnLst>
            <a:rect l="0" t="0" r="r" b="b"/>
            <a:pathLst>
              <a:path w="1670" h="1549">
                <a:moveTo>
                  <a:pt x="682" y="0"/>
                </a:moveTo>
                <a:cubicBezTo>
                  <a:pt x="1176" y="505"/>
                  <a:pt x="1670" y="1010"/>
                  <a:pt x="1593" y="1209"/>
                </a:cubicBezTo>
                <a:cubicBezTo>
                  <a:pt x="1516" y="1408"/>
                  <a:pt x="440" y="1173"/>
                  <a:pt x="220" y="1196"/>
                </a:cubicBezTo>
                <a:cubicBezTo>
                  <a:pt x="0" y="1219"/>
                  <a:pt x="268" y="1286"/>
                  <a:pt x="275" y="1345"/>
                </a:cubicBezTo>
                <a:cubicBezTo>
                  <a:pt x="282" y="1404"/>
                  <a:pt x="271" y="1476"/>
                  <a:pt x="261" y="1549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14972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928663" y="4572008"/>
          <a:ext cx="7072362" cy="1609734"/>
        </p:xfrm>
        <a:graphic>
          <a:graphicData uri="http://schemas.openxmlformats.org/drawingml/2006/table">
            <a:tbl>
              <a:tblPr/>
              <a:tblGrid>
                <a:gridCol w="1179342"/>
                <a:gridCol w="1178604"/>
                <a:gridCol w="1178604"/>
                <a:gridCol w="1178604"/>
                <a:gridCol w="1178604"/>
                <a:gridCol w="1178604"/>
              </a:tblGrid>
              <a:tr h="160973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" name="Freeform 10"/>
          <p:cNvSpPr>
            <a:spLocks/>
          </p:cNvSpPr>
          <p:nvPr/>
        </p:nvSpPr>
        <p:spPr bwMode="auto">
          <a:xfrm>
            <a:off x="500034" y="1857364"/>
            <a:ext cx="349288" cy="1259335"/>
          </a:xfrm>
          <a:custGeom>
            <a:avLst/>
            <a:gdLst/>
            <a:ahLst/>
            <a:cxnLst>
              <a:cxn ang="0">
                <a:pos x="272" y="0"/>
              </a:cxn>
              <a:cxn ang="0">
                <a:pos x="516" y="516"/>
              </a:cxn>
              <a:cxn ang="0">
                <a:pos x="68" y="1046"/>
              </a:cxn>
              <a:cxn ang="0">
                <a:pos x="476" y="1644"/>
              </a:cxn>
              <a:cxn ang="0">
                <a:pos x="177" y="1834"/>
              </a:cxn>
              <a:cxn ang="0">
                <a:pos x="95" y="1929"/>
              </a:cxn>
              <a:cxn ang="0">
                <a:pos x="0" y="1983"/>
              </a:cxn>
            </a:cxnLst>
            <a:rect l="0" t="0" r="r" b="b"/>
            <a:pathLst>
              <a:path w="550" h="1983">
                <a:moveTo>
                  <a:pt x="272" y="0"/>
                </a:moveTo>
                <a:cubicBezTo>
                  <a:pt x="411" y="171"/>
                  <a:pt x="550" y="342"/>
                  <a:pt x="516" y="516"/>
                </a:cubicBezTo>
                <a:cubicBezTo>
                  <a:pt x="482" y="690"/>
                  <a:pt x="75" y="858"/>
                  <a:pt x="68" y="1046"/>
                </a:cubicBezTo>
                <a:cubicBezTo>
                  <a:pt x="61" y="1234"/>
                  <a:pt x="458" y="1513"/>
                  <a:pt x="476" y="1644"/>
                </a:cubicBezTo>
                <a:cubicBezTo>
                  <a:pt x="494" y="1775"/>
                  <a:pt x="240" y="1787"/>
                  <a:pt x="177" y="1834"/>
                </a:cubicBezTo>
                <a:cubicBezTo>
                  <a:pt x="114" y="1881"/>
                  <a:pt x="125" y="1904"/>
                  <a:pt x="95" y="1929"/>
                </a:cubicBezTo>
                <a:cubicBezTo>
                  <a:pt x="65" y="1954"/>
                  <a:pt x="16" y="1972"/>
                  <a:pt x="0" y="1983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Freeform 10"/>
          <p:cNvSpPr>
            <a:spLocks/>
          </p:cNvSpPr>
          <p:nvPr/>
        </p:nvSpPr>
        <p:spPr bwMode="auto">
          <a:xfrm>
            <a:off x="4643438" y="1428736"/>
            <a:ext cx="349288" cy="1259335"/>
          </a:xfrm>
          <a:custGeom>
            <a:avLst/>
            <a:gdLst/>
            <a:ahLst/>
            <a:cxnLst>
              <a:cxn ang="0">
                <a:pos x="272" y="0"/>
              </a:cxn>
              <a:cxn ang="0">
                <a:pos x="516" y="516"/>
              </a:cxn>
              <a:cxn ang="0">
                <a:pos x="68" y="1046"/>
              </a:cxn>
              <a:cxn ang="0">
                <a:pos x="476" y="1644"/>
              </a:cxn>
              <a:cxn ang="0">
                <a:pos x="177" y="1834"/>
              </a:cxn>
              <a:cxn ang="0">
                <a:pos x="95" y="1929"/>
              </a:cxn>
              <a:cxn ang="0">
                <a:pos x="0" y="1983"/>
              </a:cxn>
            </a:cxnLst>
            <a:rect l="0" t="0" r="r" b="b"/>
            <a:pathLst>
              <a:path w="550" h="1983">
                <a:moveTo>
                  <a:pt x="272" y="0"/>
                </a:moveTo>
                <a:cubicBezTo>
                  <a:pt x="411" y="171"/>
                  <a:pt x="550" y="342"/>
                  <a:pt x="516" y="516"/>
                </a:cubicBezTo>
                <a:cubicBezTo>
                  <a:pt x="482" y="690"/>
                  <a:pt x="75" y="858"/>
                  <a:pt x="68" y="1046"/>
                </a:cubicBezTo>
                <a:cubicBezTo>
                  <a:pt x="61" y="1234"/>
                  <a:pt x="458" y="1513"/>
                  <a:pt x="476" y="1644"/>
                </a:cubicBezTo>
                <a:cubicBezTo>
                  <a:pt x="494" y="1775"/>
                  <a:pt x="240" y="1787"/>
                  <a:pt x="177" y="1834"/>
                </a:cubicBezTo>
                <a:cubicBezTo>
                  <a:pt x="114" y="1881"/>
                  <a:pt x="125" y="1904"/>
                  <a:pt x="95" y="1929"/>
                </a:cubicBezTo>
                <a:cubicBezTo>
                  <a:pt x="65" y="1954"/>
                  <a:pt x="16" y="1972"/>
                  <a:pt x="0" y="1983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Oval 6"/>
          <p:cNvSpPr>
            <a:spLocks noChangeArrowheads="1"/>
          </p:cNvSpPr>
          <p:nvPr/>
        </p:nvSpPr>
        <p:spPr bwMode="auto">
          <a:xfrm>
            <a:off x="214282" y="714356"/>
            <a:ext cx="1009126" cy="1173601"/>
          </a:xfrm>
          <a:prstGeom prst="ellipse">
            <a:avLst/>
          </a:prstGeom>
          <a:gradFill rotWithShape="0">
            <a:gsLst>
              <a:gs pos="0">
                <a:srgbClr val="F79646"/>
              </a:gs>
              <a:gs pos="100000">
                <a:srgbClr val="DF6A09"/>
              </a:gs>
            </a:gsLst>
            <a:path path="shape">
              <a:fillToRect l="50000" t="50000" r="50000" b="50000"/>
            </a:path>
          </a:gradFill>
          <a:ln w="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7200" dirty="0" smtClean="0"/>
              <a:t>Ц</a:t>
            </a:r>
            <a:endParaRPr lang="ru-RU" sz="7200" dirty="0"/>
          </a:p>
        </p:txBody>
      </p:sp>
      <p:sp>
        <p:nvSpPr>
          <p:cNvPr id="19" name="Oval 6"/>
          <p:cNvSpPr>
            <a:spLocks noChangeArrowheads="1"/>
          </p:cNvSpPr>
          <p:nvPr/>
        </p:nvSpPr>
        <p:spPr bwMode="auto">
          <a:xfrm>
            <a:off x="4357686" y="285728"/>
            <a:ext cx="1009126" cy="1173601"/>
          </a:xfrm>
          <a:prstGeom prst="ellipse">
            <a:avLst/>
          </a:prstGeom>
          <a:gradFill rotWithShape="0">
            <a:gsLst>
              <a:gs pos="0">
                <a:srgbClr val="F79646"/>
              </a:gs>
              <a:gs pos="100000">
                <a:srgbClr val="DF6A09"/>
              </a:gs>
            </a:gsLst>
            <a:path path="shape">
              <a:fillToRect l="50000" t="50000" r="50000" b="50000"/>
            </a:path>
          </a:gradFill>
          <a:ln w="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7200" dirty="0" smtClean="0"/>
              <a:t>А</a:t>
            </a:r>
            <a:endParaRPr lang="ru-RU" sz="7200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74" name="Oval 10"/>
          <p:cNvSpPr>
            <a:spLocks noChangeArrowheads="1"/>
          </p:cNvSpPr>
          <p:nvPr/>
        </p:nvSpPr>
        <p:spPr bwMode="auto">
          <a:xfrm>
            <a:off x="2786050" y="1071546"/>
            <a:ext cx="1224850" cy="1604010"/>
          </a:xfrm>
          <a:prstGeom prst="ellipse">
            <a:avLst/>
          </a:prstGeom>
          <a:gradFill rotWithShape="0">
            <a:gsLst>
              <a:gs pos="0">
                <a:srgbClr val="C2D69B"/>
              </a:gs>
              <a:gs pos="50000">
                <a:srgbClr val="9BBB59"/>
              </a:gs>
              <a:gs pos="100000">
                <a:srgbClr val="C2D69B"/>
              </a:gs>
            </a:gsLst>
            <a:lin ang="5400000" scaled="1"/>
          </a:gradFill>
          <a:ln w="12700">
            <a:solidFill>
              <a:srgbClr val="08A823"/>
            </a:solidFill>
            <a:round/>
            <a:headEnd/>
            <a:tailEnd/>
          </a:ln>
          <a:effectLst>
            <a:outerShdw dist="28398" dir="3806097" algn="ctr" rotWithShape="0">
              <a:srgbClr val="4E6128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7200" dirty="0" smtClean="0"/>
              <a:t>Т</a:t>
            </a:r>
            <a:endParaRPr lang="ru-RU" sz="7200" dirty="0"/>
          </a:p>
        </p:txBody>
      </p:sp>
      <p:sp>
        <p:nvSpPr>
          <p:cNvPr id="11273" name="Oval 9"/>
          <p:cNvSpPr>
            <a:spLocks noChangeArrowheads="1"/>
          </p:cNvSpPr>
          <p:nvPr/>
        </p:nvSpPr>
        <p:spPr bwMode="auto">
          <a:xfrm>
            <a:off x="6000760" y="214290"/>
            <a:ext cx="1268028" cy="1276350"/>
          </a:xfrm>
          <a:prstGeom prst="ellipse">
            <a:avLst/>
          </a:prstGeom>
          <a:gradFill rotWithShape="0">
            <a:gsLst>
              <a:gs pos="0">
                <a:srgbClr val="92CDDC"/>
              </a:gs>
              <a:gs pos="50000">
                <a:srgbClr val="4BACC6"/>
              </a:gs>
              <a:gs pos="100000">
                <a:srgbClr val="92CDDC"/>
              </a:gs>
            </a:gsLst>
            <a:lin ang="5400000" scaled="1"/>
          </a:gradFill>
          <a:ln w="12700">
            <a:solidFill>
              <a:srgbClr val="0070C0"/>
            </a:solidFill>
            <a:round/>
            <a:headEnd/>
            <a:tailEnd/>
          </a:ln>
          <a:effectLst>
            <a:outerShdw dist="28398" dir="3806097" algn="ctr" rotWithShape="0">
              <a:srgbClr val="205867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7200" dirty="0" smtClean="0"/>
              <a:t>Е</a:t>
            </a:r>
            <a:endParaRPr lang="ru-RU" sz="7200" dirty="0"/>
          </a:p>
        </p:txBody>
      </p:sp>
      <p:sp>
        <p:nvSpPr>
          <p:cNvPr id="11272" name="Oval 8"/>
          <p:cNvSpPr>
            <a:spLocks noChangeArrowheads="1"/>
          </p:cNvSpPr>
          <p:nvPr/>
        </p:nvSpPr>
        <p:spPr bwMode="auto">
          <a:xfrm>
            <a:off x="7715272" y="500042"/>
            <a:ext cx="1043884" cy="1328420"/>
          </a:xfrm>
          <a:prstGeom prst="ellipse">
            <a:avLst/>
          </a:prstGeom>
          <a:gradFill rotWithShape="0">
            <a:gsLst>
              <a:gs pos="0">
                <a:srgbClr val="B2A1C7"/>
              </a:gs>
              <a:gs pos="50000">
                <a:srgbClr val="8064A2"/>
              </a:gs>
              <a:gs pos="100000">
                <a:srgbClr val="B2A1C7"/>
              </a:gs>
            </a:gsLst>
            <a:lin ang="5400000" scaled="1"/>
          </a:gradFill>
          <a:ln w="12700">
            <a:solidFill>
              <a:srgbClr val="7030A0"/>
            </a:solidFill>
            <a:round/>
            <a:headEnd/>
            <a:tailEnd/>
          </a:ln>
          <a:effectLst>
            <a:outerShdw dist="28398" dir="3806097" algn="ctr" rotWithShape="0">
              <a:srgbClr val="3F315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7200" dirty="0" smtClean="0"/>
              <a:t>Н</a:t>
            </a:r>
            <a:endParaRPr lang="ru-RU" sz="7200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428728" y="214290"/>
            <a:ext cx="1203261" cy="2631440"/>
            <a:chOff x="1371" y="1154"/>
            <a:chExt cx="1895" cy="4144"/>
          </a:xfrm>
        </p:grpSpPr>
        <p:sp>
          <p:nvSpPr>
            <p:cNvPr id="11271" name="Oval 7"/>
            <p:cNvSpPr>
              <a:spLocks noChangeArrowheads="1"/>
            </p:cNvSpPr>
            <p:nvPr/>
          </p:nvSpPr>
          <p:spPr bwMode="auto">
            <a:xfrm>
              <a:off x="1371" y="1154"/>
              <a:ext cx="1590" cy="1874"/>
            </a:xfrm>
            <a:prstGeom prst="ellipse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C0504D"/>
                </a:gs>
                <a:gs pos="100000">
                  <a:srgbClr val="D99594"/>
                </a:gs>
              </a:gsLst>
              <a:lin ang="5400000" scaled="1"/>
            </a:gradFill>
            <a:ln w="12700">
              <a:solidFill>
                <a:srgbClr val="C00000"/>
              </a:solidFill>
              <a:round/>
              <a:headEnd/>
              <a:tailEnd/>
            </a:ln>
            <a:effectLst>
              <a:outerShdw dist="28398" dir="3806097" algn="ctr" rotWithShape="0">
                <a:srgbClr val="622423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uk-UA" sz="7200" dirty="0" smtClean="0"/>
                <a:t>Ь</a:t>
              </a:r>
              <a:endParaRPr lang="ru-RU" sz="7200" dirty="0"/>
            </a:p>
          </p:txBody>
        </p:sp>
        <p:sp>
          <p:nvSpPr>
            <p:cNvPr id="11270" name="Freeform 6"/>
            <p:cNvSpPr>
              <a:spLocks/>
            </p:cNvSpPr>
            <p:nvPr/>
          </p:nvSpPr>
          <p:spPr bwMode="auto">
            <a:xfrm>
              <a:off x="1780" y="3042"/>
              <a:ext cx="1486" cy="2256"/>
            </a:xfrm>
            <a:custGeom>
              <a:avLst/>
              <a:gdLst/>
              <a:ahLst/>
              <a:cxnLst>
                <a:cxn ang="0">
                  <a:pos x="326" y="0"/>
                </a:cxn>
                <a:cxn ang="0">
                  <a:pos x="951" y="652"/>
                </a:cxn>
                <a:cxn ang="0">
                  <a:pos x="244" y="951"/>
                </a:cxn>
                <a:cxn ang="0">
                  <a:pos x="1481" y="1916"/>
                </a:cxn>
                <a:cxn ang="0">
                  <a:pos x="272" y="2092"/>
                </a:cxn>
                <a:cxn ang="0">
                  <a:pos x="0" y="2256"/>
                </a:cxn>
              </a:cxnLst>
              <a:rect l="0" t="0" r="r" b="b"/>
              <a:pathLst>
                <a:path w="1486" h="2256">
                  <a:moveTo>
                    <a:pt x="326" y="0"/>
                  </a:moveTo>
                  <a:cubicBezTo>
                    <a:pt x="645" y="247"/>
                    <a:pt x="965" y="494"/>
                    <a:pt x="951" y="652"/>
                  </a:cubicBezTo>
                  <a:cubicBezTo>
                    <a:pt x="937" y="810"/>
                    <a:pt x="156" y="740"/>
                    <a:pt x="244" y="951"/>
                  </a:cubicBezTo>
                  <a:cubicBezTo>
                    <a:pt x="332" y="1162"/>
                    <a:pt x="1476" y="1726"/>
                    <a:pt x="1481" y="1916"/>
                  </a:cubicBezTo>
                  <a:cubicBezTo>
                    <a:pt x="1486" y="2106"/>
                    <a:pt x="519" y="2035"/>
                    <a:pt x="272" y="2092"/>
                  </a:cubicBezTo>
                  <a:cubicBezTo>
                    <a:pt x="25" y="2149"/>
                    <a:pt x="45" y="2227"/>
                    <a:pt x="0" y="2256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1268" name="Freeform 4"/>
          <p:cNvSpPr>
            <a:spLocks/>
          </p:cNvSpPr>
          <p:nvPr/>
        </p:nvSpPr>
        <p:spPr bwMode="auto">
          <a:xfrm>
            <a:off x="3311659" y="2752981"/>
            <a:ext cx="549246" cy="1320165"/>
          </a:xfrm>
          <a:custGeom>
            <a:avLst/>
            <a:gdLst/>
            <a:ahLst/>
            <a:cxnLst>
              <a:cxn ang="0">
                <a:pos x="204" y="0"/>
              </a:cxn>
              <a:cxn ang="0">
                <a:pos x="367" y="136"/>
              </a:cxn>
              <a:cxn ang="0">
                <a:pos x="856" y="693"/>
              </a:cxn>
              <a:cxn ang="0">
                <a:pos x="421" y="924"/>
              </a:cxn>
              <a:cxn ang="0">
                <a:pos x="625" y="1345"/>
              </a:cxn>
              <a:cxn ang="0">
                <a:pos x="150" y="1930"/>
              </a:cxn>
              <a:cxn ang="0">
                <a:pos x="0" y="2079"/>
              </a:cxn>
            </a:cxnLst>
            <a:rect l="0" t="0" r="r" b="b"/>
            <a:pathLst>
              <a:path w="865" h="2079">
                <a:moveTo>
                  <a:pt x="204" y="0"/>
                </a:moveTo>
                <a:cubicBezTo>
                  <a:pt x="231" y="10"/>
                  <a:pt x="258" y="20"/>
                  <a:pt x="367" y="136"/>
                </a:cubicBezTo>
                <a:cubicBezTo>
                  <a:pt x="476" y="252"/>
                  <a:pt x="847" y="562"/>
                  <a:pt x="856" y="693"/>
                </a:cubicBezTo>
                <a:cubicBezTo>
                  <a:pt x="865" y="824"/>
                  <a:pt x="459" y="816"/>
                  <a:pt x="421" y="924"/>
                </a:cubicBezTo>
                <a:cubicBezTo>
                  <a:pt x="383" y="1032"/>
                  <a:pt x="670" y="1177"/>
                  <a:pt x="625" y="1345"/>
                </a:cubicBezTo>
                <a:cubicBezTo>
                  <a:pt x="580" y="1513"/>
                  <a:pt x="254" y="1808"/>
                  <a:pt x="150" y="1930"/>
                </a:cubicBezTo>
                <a:cubicBezTo>
                  <a:pt x="46" y="2052"/>
                  <a:pt x="14" y="2057"/>
                  <a:pt x="0" y="2079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67" name="Freeform 3"/>
          <p:cNvSpPr>
            <a:spLocks/>
          </p:cNvSpPr>
          <p:nvPr/>
        </p:nvSpPr>
        <p:spPr bwMode="auto">
          <a:xfrm>
            <a:off x="6500826" y="1500174"/>
            <a:ext cx="422888" cy="1363345"/>
          </a:xfrm>
          <a:custGeom>
            <a:avLst/>
            <a:gdLst/>
            <a:ahLst/>
            <a:cxnLst>
              <a:cxn ang="0">
                <a:pos x="159" y="0"/>
              </a:cxn>
              <a:cxn ang="0">
                <a:pos x="648" y="476"/>
              </a:cxn>
              <a:cxn ang="0">
                <a:pos x="50" y="1101"/>
              </a:cxn>
              <a:cxn ang="0">
                <a:pos x="349" y="1821"/>
              </a:cxn>
              <a:cxn ang="0">
                <a:pos x="23" y="2147"/>
              </a:cxn>
            </a:cxnLst>
            <a:rect l="0" t="0" r="r" b="b"/>
            <a:pathLst>
              <a:path w="666" h="2147">
                <a:moveTo>
                  <a:pt x="159" y="0"/>
                </a:moveTo>
                <a:cubicBezTo>
                  <a:pt x="412" y="146"/>
                  <a:pt x="666" y="293"/>
                  <a:pt x="648" y="476"/>
                </a:cubicBezTo>
                <a:cubicBezTo>
                  <a:pt x="630" y="659"/>
                  <a:pt x="100" y="877"/>
                  <a:pt x="50" y="1101"/>
                </a:cubicBezTo>
                <a:cubicBezTo>
                  <a:pt x="0" y="1325"/>
                  <a:pt x="353" y="1647"/>
                  <a:pt x="349" y="1821"/>
                </a:cubicBezTo>
                <a:cubicBezTo>
                  <a:pt x="345" y="1995"/>
                  <a:pt x="77" y="2093"/>
                  <a:pt x="23" y="2147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66" name="Freeform 2"/>
          <p:cNvSpPr>
            <a:spLocks/>
          </p:cNvSpPr>
          <p:nvPr/>
        </p:nvSpPr>
        <p:spPr bwMode="auto">
          <a:xfrm>
            <a:off x="7786710" y="1857364"/>
            <a:ext cx="1060394" cy="983615"/>
          </a:xfrm>
          <a:custGeom>
            <a:avLst/>
            <a:gdLst/>
            <a:ahLst/>
            <a:cxnLst>
              <a:cxn ang="0">
                <a:pos x="682" y="0"/>
              </a:cxn>
              <a:cxn ang="0">
                <a:pos x="1593" y="1209"/>
              </a:cxn>
              <a:cxn ang="0">
                <a:pos x="220" y="1196"/>
              </a:cxn>
              <a:cxn ang="0">
                <a:pos x="275" y="1345"/>
              </a:cxn>
              <a:cxn ang="0">
                <a:pos x="261" y="1549"/>
              </a:cxn>
            </a:cxnLst>
            <a:rect l="0" t="0" r="r" b="b"/>
            <a:pathLst>
              <a:path w="1670" h="1549">
                <a:moveTo>
                  <a:pt x="682" y="0"/>
                </a:moveTo>
                <a:cubicBezTo>
                  <a:pt x="1176" y="505"/>
                  <a:pt x="1670" y="1010"/>
                  <a:pt x="1593" y="1209"/>
                </a:cubicBezTo>
                <a:cubicBezTo>
                  <a:pt x="1516" y="1408"/>
                  <a:pt x="440" y="1173"/>
                  <a:pt x="220" y="1196"/>
                </a:cubicBezTo>
                <a:cubicBezTo>
                  <a:pt x="0" y="1219"/>
                  <a:pt x="268" y="1286"/>
                  <a:pt x="275" y="1345"/>
                </a:cubicBezTo>
                <a:cubicBezTo>
                  <a:pt x="282" y="1404"/>
                  <a:pt x="271" y="1476"/>
                  <a:pt x="261" y="1549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14972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928663" y="4572008"/>
          <a:ext cx="7072362" cy="1609734"/>
        </p:xfrm>
        <a:graphic>
          <a:graphicData uri="http://schemas.openxmlformats.org/drawingml/2006/table">
            <a:tbl>
              <a:tblPr/>
              <a:tblGrid>
                <a:gridCol w="1179342"/>
                <a:gridCol w="1178604"/>
                <a:gridCol w="1178604"/>
                <a:gridCol w="1178604"/>
                <a:gridCol w="1178604"/>
                <a:gridCol w="1178604"/>
              </a:tblGrid>
              <a:tr h="160973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dirty="0" smtClean="0">
                          <a:latin typeface="Calibri"/>
                          <a:ea typeface="Times New Roman"/>
                          <a:cs typeface="Times New Roman"/>
                        </a:rPr>
                        <a:t> т</a:t>
                      </a:r>
                      <a:endParaRPr lang="uk-UA" sz="5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dirty="0" smtClean="0">
                          <a:latin typeface="Calibri"/>
                          <a:ea typeface="Times New Roman"/>
                          <a:cs typeface="Times New Roman"/>
                        </a:rPr>
                        <a:t> а</a:t>
                      </a:r>
                      <a:endParaRPr lang="uk-UA" sz="5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dirty="0" smtClean="0">
                          <a:latin typeface="Calibri"/>
                          <a:ea typeface="Times New Roman"/>
                          <a:cs typeface="Times New Roman"/>
                        </a:rPr>
                        <a:t> н</a:t>
                      </a:r>
                      <a:endParaRPr lang="uk-UA" sz="5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dirty="0" smtClean="0">
                          <a:latin typeface="Calibri"/>
                          <a:ea typeface="Times New Roman"/>
                          <a:cs typeface="Times New Roman"/>
                        </a:rPr>
                        <a:t> е</a:t>
                      </a:r>
                      <a:endParaRPr lang="uk-UA" sz="5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dirty="0" smtClean="0">
                          <a:latin typeface="Calibri"/>
                          <a:ea typeface="Times New Roman"/>
                          <a:cs typeface="Times New Roman"/>
                        </a:rPr>
                        <a:t> ц</a:t>
                      </a:r>
                      <a:endParaRPr lang="uk-UA" sz="5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dirty="0" smtClean="0">
                          <a:latin typeface="Calibri"/>
                          <a:ea typeface="Times New Roman"/>
                          <a:cs typeface="Times New Roman"/>
                        </a:rPr>
                        <a:t> ь</a:t>
                      </a:r>
                      <a:endParaRPr lang="uk-UA" sz="5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" name="Freeform 10"/>
          <p:cNvSpPr>
            <a:spLocks/>
          </p:cNvSpPr>
          <p:nvPr/>
        </p:nvSpPr>
        <p:spPr bwMode="auto">
          <a:xfrm>
            <a:off x="500034" y="1857364"/>
            <a:ext cx="349288" cy="1259335"/>
          </a:xfrm>
          <a:custGeom>
            <a:avLst/>
            <a:gdLst/>
            <a:ahLst/>
            <a:cxnLst>
              <a:cxn ang="0">
                <a:pos x="272" y="0"/>
              </a:cxn>
              <a:cxn ang="0">
                <a:pos x="516" y="516"/>
              </a:cxn>
              <a:cxn ang="0">
                <a:pos x="68" y="1046"/>
              </a:cxn>
              <a:cxn ang="0">
                <a:pos x="476" y="1644"/>
              </a:cxn>
              <a:cxn ang="0">
                <a:pos x="177" y="1834"/>
              </a:cxn>
              <a:cxn ang="0">
                <a:pos x="95" y="1929"/>
              </a:cxn>
              <a:cxn ang="0">
                <a:pos x="0" y="1983"/>
              </a:cxn>
            </a:cxnLst>
            <a:rect l="0" t="0" r="r" b="b"/>
            <a:pathLst>
              <a:path w="550" h="1983">
                <a:moveTo>
                  <a:pt x="272" y="0"/>
                </a:moveTo>
                <a:cubicBezTo>
                  <a:pt x="411" y="171"/>
                  <a:pt x="550" y="342"/>
                  <a:pt x="516" y="516"/>
                </a:cubicBezTo>
                <a:cubicBezTo>
                  <a:pt x="482" y="690"/>
                  <a:pt x="75" y="858"/>
                  <a:pt x="68" y="1046"/>
                </a:cubicBezTo>
                <a:cubicBezTo>
                  <a:pt x="61" y="1234"/>
                  <a:pt x="458" y="1513"/>
                  <a:pt x="476" y="1644"/>
                </a:cubicBezTo>
                <a:cubicBezTo>
                  <a:pt x="494" y="1775"/>
                  <a:pt x="240" y="1787"/>
                  <a:pt x="177" y="1834"/>
                </a:cubicBezTo>
                <a:cubicBezTo>
                  <a:pt x="114" y="1881"/>
                  <a:pt x="125" y="1904"/>
                  <a:pt x="95" y="1929"/>
                </a:cubicBezTo>
                <a:cubicBezTo>
                  <a:pt x="65" y="1954"/>
                  <a:pt x="16" y="1972"/>
                  <a:pt x="0" y="1983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Freeform 10"/>
          <p:cNvSpPr>
            <a:spLocks/>
          </p:cNvSpPr>
          <p:nvPr/>
        </p:nvSpPr>
        <p:spPr bwMode="auto">
          <a:xfrm>
            <a:off x="4643438" y="1428736"/>
            <a:ext cx="349288" cy="1259335"/>
          </a:xfrm>
          <a:custGeom>
            <a:avLst/>
            <a:gdLst/>
            <a:ahLst/>
            <a:cxnLst>
              <a:cxn ang="0">
                <a:pos x="272" y="0"/>
              </a:cxn>
              <a:cxn ang="0">
                <a:pos x="516" y="516"/>
              </a:cxn>
              <a:cxn ang="0">
                <a:pos x="68" y="1046"/>
              </a:cxn>
              <a:cxn ang="0">
                <a:pos x="476" y="1644"/>
              </a:cxn>
              <a:cxn ang="0">
                <a:pos x="177" y="1834"/>
              </a:cxn>
              <a:cxn ang="0">
                <a:pos x="95" y="1929"/>
              </a:cxn>
              <a:cxn ang="0">
                <a:pos x="0" y="1983"/>
              </a:cxn>
            </a:cxnLst>
            <a:rect l="0" t="0" r="r" b="b"/>
            <a:pathLst>
              <a:path w="550" h="1983">
                <a:moveTo>
                  <a:pt x="272" y="0"/>
                </a:moveTo>
                <a:cubicBezTo>
                  <a:pt x="411" y="171"/>
                  <a:pt x="550" y="342"/>
                  <a:pt x="516" y="516"/>
                </a:cubicBezTo>
                <a:cubicBezTo>
                  <a:pt x="482" y="690"/>
                  <a:pt x="75" y="858"/>
                  <a:pt x="68" y="1046"/>
                </a:cubicBezTo>
                <a:cubicBezTo>
                  <a:pt x="61" y="1234"/>
                  <a:pt x="458" y="1513"/>
                  <a:pt x="476" y="1644"/>
                </a:cubicBezTo>
                <a:cubicBezTo>
                  <a:pt x="494" y="1775"/>
                  <a:pt x="240" y="1787"/>
                  <a:pt x="177" y="1834"/>
                </a:cubicBezTo>
                <a:cubicBezTo>
                  <a:pt x="114" y="1881"/>
                  <a:pt x="125" y="1904"/>
                  <a:pt x="95" y="1929"/>
                </a:cubicBezTo>
                <a:cubicBezTo>
                  <a:pt x="65" y="1954"/>
                  <a:pt x="16" y="1972"/>
                  <a:pt x="0" y="1983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Oval 6"/>
          <p:cNvSpPr>
            <a:spLocks noChangeArrowheads="1"/>
          </p:cNvSpPr>
          <p:nvPr/>
        </p:nvSpPr>
        <p:spPr bwMode="auto">
          <a:xfrm>
            <a:off x="214282" y="714356"/>
            <a:ext cx="1009126" cy="1173601"/>
          </a:xfrm>
          <a:prstGeom prst="ellipse">
            <a:avLst/>
          </a:prstGeom>
          <a:gradFill rotWithShape="0">
            <a:gsLst>
              <a:gs pos="0">
                <a:srgbClr val="F79646"/>
              </a:gs>
              <a:gs pos="100000">
                <a:srgbClr val="DF6A09"/>
              </a:gs>
            </a:gsLst>
            <a:path path="shape">
              <a:fillToRect l="50000" t="50000" r="50000" b="50000"/>
            </a:path>
          </a:gradFill>
          <a:ln w="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7200" dirty="0" smtClean="0"/>
              <a:t>Ц</a:t>
            </a:r>
            <a:endParaRPr lang="ru-RU" sz="7200" dirty="0"/>
          </a:p>
        </p:txBody>
      </p:sp>
      <p:sp>
        <p:nvSpPr>
          <p:cNvPr id="19" name="Oval 6"/>
          <p:cNvSpPr>
            <a:spLocks noChangeArrowheads="1"/>
          </p:cNvSpPr>
          <p:nvPr/>
        </p:nvSpPr>
        <p:spPr bwMode="auto">
          <a:xfrm>
            <a:off x="4357686" y="285728"/>
            <a:ext cx="1009126" cy="1173601"/>
          </a:xfrm>
          <a:prstGeom prst="ellipse">
            <a:avLst/>
          </a:prstGeom>
          <a:gradFill rotWithShape="0">
            <a:gsLst>
              <a:gs pos="0">
                <a:srgbClr val="F79646"/>
              </a:gs>
              <a:gs pos="100000">
                <a:srgbClr val="DF6A09"/>
              </a:gs>
            </a:gsLst>
            <a:path path="shape">
              <a:fillToRect l="50000" t="50000" r="50000" b="50000"/>
            </a:path>
          </a:gradFill>
          <a:ln w="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7200" dirty="0" smtClean="0"/>
              <a:t>А</a:t>
            </a:r>
            <a:endParaRPr lang="ru-RU" sz="7200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Oval 2"/>
          <p:cNvSpPr>
            <a:spLocks noChangeArrowheads="1"/>
          </p:cNvSpPr>
          <p:nvPr/>
        </p:nvSpPr>
        <p:spPr bwMode="auto">
          <a:xfrm>
            <a:off x="7289965" y="878203"/>
            <a:ext cx="1268235" cy="1337448"/>
          </a:xfrm>
          <a:prstGeom prst="ellipse">
            <a:avLst/>
          </a:prstGeom>
          <a:gradFill rotWithShape="0">
            <a:gsLst>
              <a:gs pos="0">
                <a:srgbClr val="9BBB59"/>
              </a:gs>
              <a:gs pos="100000">
                <a:srgbClr val="74903B"/>
              </a:gs>
            </a:gsLst>
            <a:path path="shape">
              <a:fillToRect l="50000" t="50000" r="50000" b="50000"/>
            </a:path>
          </a:gradFill>
          <a:ln w="0">
            <a:solidFill>
              <a:srgbClr val="D99594"/>
            </a:solidFill>
            <a:round/>
            <a:headEnd/>
            <a:tailEnd/>
          </a:ln>
          <a:effectLst>
            <a:outerShdw dist="28398" dir="3806097" algn="ctr" rotWithShape="0">
              <a:srgbClr val="4E6128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7200" dirty="0" smtClean="0"/>
              <a:t>Н</a:t>
            </a:r>
            <a:endParaRPr lang="ru-RU" sz="7200" dirty="0"/>
          </a:p>
        </p:txBody>
      </p:sp>
      <p:sp>
        <p:nvSpPr>
          <p:cNvPr id="9220" name="Oval 4"/>
          <p:cNvSpPr>
            <a:spLocks noChangeArrowheads="1"/>
          </p:cNvSpPr>
          <p:nvPr/>
        </p:nvSpPr>
        <p:spPr bwMode="auto">
          <a:xfrm>
            <a:off x="5857883" y="921387"/>
            <a:ext cx="931647" cy="1052939"/>
          </a:xfrm>
          <a:prstGeom prst="ellipse">
            <a:avLst/>
          </a:prstGeom>
          <a:gradFill rotWithShape="0">
            <a:gsLst>
              <a:gs pos="0">
                <a:srgbClr val="8064A2"/>
              </a:gs>
              <a:gs pos="100000">
                <a:srgbClr val="5E4878"/>
              </a:gs>
            </a:gsLst>
            <a:path path="shape">
              <a:fillToRect l="50000" t="50000" r="50000" b="50000"/>
            </a:path>
          </a:gradFill>
          <a:ln w="0">
            <a:solidFill>
              <a:srgbClr val="C00000"/>
            </a:solidFill>
            <a:round/>
            <a:headEnd/>
            <a:tailEnd/>
          </a:ln>
          <a:effectLst>
            <a:outerShdw dist="28398" dir="3806097" algn="ctr" rotWithShape="0">
              <a:srgbClr val="3F315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7200" dirty="0" smtClean="0"/>
              <a:t>С</a:t>
            </a:r>
            <a:endParaRPr lang="ru-RU" sz="7200" dirty="0"/>
          </a:p>
        </p:txBody>
      </p:sp>
      <p:sp>
        <p:nvSpPr>
          <p:cNvPr id="9222" name="Oval 6"/>
          <p:cNvSpPr>
            <a:spLocks noChangeArrowheads="1"/>
          </p:cNvSpPr>
          <p:nvPr/>
        </p:nvSpPr>
        <p:spPr bwMode="auto">
          <a:xfrm>
            <a:off x="4373724" y="714356"/>
            <a:ext cx="1009126" cy="1173601"/>
          </a:xfrm>
          <a:prstGeom prst="ellipse">
            <a:avLst/>
          </a:prstGeom>
          <a:gradFill rotWithShape="0">
            <a:gsLst>
              <a:gs pos="0">
                <a:srgbClr val="F79646"/>
              </a:gs>
              <a:gs pos="100000">
                <a:srgbClr val="DF6A09"/>
              </a:gs>
            </a:gsLst>
            <a:path path="shape">
              <a:fillToRect l="50000" t="50000" r="50000" b="50000"/>
            </a:path>
          </a:gradFill>
          <a:ln w="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7200" dirty="0" smtClean="0"/>
              <a:t>П</a:t>
            </a:r>
            <a:endParaRPr lang="ru-RU" sz="7200" dirty="0"/>
          </a:p>
        </p:txBody>
      </p:sp>
      <p:grpSp>
        <p:nvGrpSpPr>
          <p:cNvPr id="9223" name="Group 7"/>
          <p:cNvGrpSpPr>
            <a:grpSpLocks/>
          </p:cNvGrpSpPr>
          <p:nvPr/>
        </p:nvGrpSpPr>
        <p:grpSpPr bwMode="auto">
          <a:xfrm>
            <a:off x="2786050" y="921387"/>
            <a:ext cx="1021192" cy="2295127"/>
            <a:chOff x="1589" y="6398"/>
            <a:chExt cx="1608" cy="3614"/>
          </a:xfrm>
        </p:grpSpPr>
        <p:sp>
          <p:nvSpPr>
            <p:cNvPr id="9224" name="Oval 8"/>
            <p:cNvSpPr>
              <a:spLocks noChangeArrowheads="1"/>
            </p:cNvSpPr>
            <p:nvPr/>
          </p:nvSpPr>
          <p:spPr bwMode="auto">
            <a:xfrm>
              <a:off x="1589" y="6398"/>
              <a:ext cx="1603" cy="1726"/>
            </a:xfrm>
            <a:prstGeom prst="ellipse">
              <a:avLst/>
            </a:prstGeom>
            <a:gradFill rotWithShape="0">
              <a:gsLst>
                <a:gs pos="0">
                  <a:srgbClr val="4BACC6"/>
                </a:gs>
                <a:gs pos="100000">
                  <a:srgbClr val="308298"/>
                </a:gs>
              </a:gsLst>
              <a:path path="shape">
                <a:fillToRect l="50000" t="50000" r="50000" b="50000"/>
              </a:path>
            </a:gradFill>
            <a:ln w="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uk-UA" sz="7200" dirty="0" smtClean="0"/>
                <a:t>Я</a:t>
              </a:r>
              <a:endParaRPr lang="ru-RU" sz="7200" dirty="0"/>
            </a:p>
          </p:txBody>
        </p:sp>
        <p:sp>
          <p:nvSpPr>
            <p:cNvPr id="9225" name="Freeform 9"/>
            <p:cNvSpPr>
              <a:spLocks/>
            </p:cNvSpPr>
            <p:nvPr/>
          </p:nvSpPr>
          <p:spPr bwMode="auto">
            <a:xfrm>
              <a:off x="2431" y="8124"/>
              <a:ext cx="766" cy="1888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761" y="570"/>
                </a:cxn>
                <a:cxn ang="0">
                  <a:pos x="41" y="1440"/>
                </a:cxn>
                <a:cxn ang="0">
                  <a:pos x="517" y="1793"/>
                </a:cxn>
                <a:cxn ang="0">
                  <a:pos x="571" y="1888"/>
                </a:cxn>
              </a:cxnLst>
              <a:rect l="0" t="0" r="r" b="b"/>
              <a:pathLst>
                <a:path w="766" h="1888">
                  <a:moveTo>
                    <a:pt x="69" y="0"/>
                  </a:moveTo>
                  <a:cubicBezTo>
                    <a:pt x="417" y="165"/>
                    <a:pt x="766" y="330"/>
                    <a:pt x="761" y="570"/>
                  </a:cubicBezTo>
                  <a:cubicBezTo>
                    <a:pt x="756" y="810"/>
                    <a:pt x="82" y="1236"/>
                    <a:pt x="41" y="1440"/>
                  </a:cubicBezTo>
                  <a:cubicBezTo>
                    <a:pt x="0" y="1644"/>
                    <a:pt x="429" y="1718"/>
                    <a:pt x="517" y="1793"/>
                  </a:cubicBezTo>
                  <a:cubicBezTo>
                    <a:pt x="605" y="1868"/>
                    <a:pt x="588" y="1878"/>
                    <a:pt x="571" y="1888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9226" name="Freeform 10"/>
          <p:cNvSpPr>
            <a:spLocks/>
          </p:cNvSpPr>
          <p:nvPr/>
        </p:nvSpPr>
        <p:spPr bwMode="auto">
          <a:xfrm>
            <a:off x="4744605" y="1887957"/>
            <a:ext cx="349288" cy="1259335"/>
          </a:xfrm>
          <a:custGeom>
            <a:avLst/>
            <a:gdLst/>
            <a:ahLst/>
            <a:cxnLst>
              <a:cxn ang="0">
                <a:pos x="272" y="0"/>
              </a:cxn>
              <a:cxn ang="0">
                <a:pos x="516" y="516"/>
              </a:cxn>
              <a:cxn ang="0">
                <a:pos x="68" y="1046"/>
              </a:cxn>
              <a:cxn ang="0">
                <a:pos x="476" y="1644"/>
              </a:cxn>
              <a:cxn ang="0">
                <a:pos x="177" y="1834"/>
              </a:cxn>
              <a:cxn ang="0">
                <a:pos x="95" y="1929"/>
              </a:cxn>
              <a:cxn ang="0">
                <a:pos x="0" y="1983"/>
              </a:cxn>
            </a:cxnLst>
            <a:rect l="0" t="0" r="r" b="b"/>
            <a:pathLst>
              <a:path w="550" h="1983">
                <a:moveTo>
                  <a:pt x="272" y="0"/>
                </a:moveTo>
                <a:cubicBezTo>
                  <a:pt x="411" y="171"/>
                  <a:pt x="550" y="342"/>
                  <a:pt x="516" y="516"/>
                </a:cubicBezTo>
                <a:cubicBezTo>
                  <a:pt x="482" y="690"/>
                  <a:pt x="75" y="858"/>
                  <a:pt x="68" y="1046"/>
                </a:cubicBezTo>
                <a:cubicBezTo>
                  <a:pt x="61" y="1234"/>
                  <a:pt x="458" y="1513"/>
                  <a:pt x="476" y="1644"/>
                </a:cubicBezTo>
                <a:cubicBezTo>
                  <a:pt x="494" y="1775"/>
                  <a:pt x="240" y="1787"/>
                  <a:pt x="177" y="1834"/>
                </a:cubicBezTo>
                <a:cubicBezTo>
                  <a:pt x="114" y="1881"/>
                  <a:pt x="125" y="1904"/>
                  <a:pt x="95" y="1929"/>
                </a:cubicBezTo>
                <a:cubicBezTo>
                  <a:pt x="65" y="1954"/>
                  <a:pt x="16" y="1972"/>
                  <a:pt x="0" y="1983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7" name="Freeform 11"/>
          <p:cNvSpPr>
            <a:spLocks/>
          </p:cNvSpPr>
          <p:nvPr/>
        </p:nvSpPr>
        <p:spPr bwMode="auto">
          <a:xfrm>
            <a:off x="5895987" y="1974326"/>
            <a:ext cx="793202" cy="1544479"/>
          </a:xfrm>
          <a:custGeom>
            <a:avLst/>
            <a:gdLst/>
            <a:ahLst/>
            <a:cxnLst>
              <a:cxn ang="0">
                <a:pos x="755" y="0"/>
              </a:cxn>
              <a:cxn ang="0">
                <a:pos x="931" y="869"/>
              </a:cxn>
              <a:cxn ang="0">
                <a:pos x="48" y="1318"/>
              </a:cxn>
              <a:cxn ang="0">
                <a:pos x="1217" y="1698"/>
              </a:cxn>
              <a:cxn ang="0">
                <a:pos x="239" y="2432"/>
              </a:cxn>
            </a:cxnLst>
            <a:rect l="0" t="0" r="r" b="b"/>
            <a:pathLst>
              <a:path w="1249" h="2432">
                <a:moveTo>
                  <a:pt x="755" y="0"/>
                </a:moveTo>
                <a:cubicBezTo>
                  <a:pt x="902" y="324"/>
                  <a:pt x="1049" y="649"/>
                  <a:pt x="931" y="869"/>
                </a:cubicBezTo>
                <a:cubicBezTo>
                  <a:pt x="813" y="1089"/>
                  <a:pt x="0" y="1180"/>
                  <a:pt x="48" y="1318"/>
                </a:cubicBezTo>
                <a:cubicBezTo>
                  <a:pt x="96" y="1456"/>
                  <a:pt x="1185" y="1512"/>
                  <a:pt x="1217" y="1698"/>
                </a:cubicBezTo>
                <a:cubicBezTo>
                  <a:pt x="1249" y="1884"/>
                  <a:pt x="398" y="2305"/>
                  <a:pt x="239" y="2432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8" name="Freeform 12"/>
          <p:cNvSpPr>
            <a:spLocks/>
          </p:cNvSpPr>
          <p:nvPr/>
        </p:nvSpPr>
        <p:spPr bwMode="auto">
          <a:xfrm>
            <a:off x="7591624" y="2215651"/>
            <a:ext cx="748112" cy="1570517"/>
          </a:xfrm>
          <a:custGeom>
            <a:avLst/>
            <a:gdLst/>
            <a:ahLst/>
            <a:cxnLst>
              <a:cxn ang="0">
                <a:pos x="394" y="0"/>
              </a:cxn>
              <a:cxn ang="0">
                <a:pos x="707" y="584"/>
              </a:cxn>
              <a:cxn ang="0">
                <a:pos x="136" y="1128"/>
              </a:cxn>
              <a:cxn ang="0">
                <a:pos x="1155" y="1685"/>
              </a:cxn>
              <a:cxn ang="0">
                <a:pos x="0" y="2473"/>
              </a:cxn>
            </a:cxnLst>
            <a:rect l="0" t="0" r="r" b="b"/>
            <a:pathLst>
              <a:path w="1178" h="2473">
                <a:moveTo>
                  <a:pt x="394" y="0"/>
                </a:moveTo>
                <a:cubicBezTo>
                  <a:pt x="572" y="198"/>
                  <a:pt x="750" y="396"/>
                  <a:pt x="707" y="584"/>
                </a:cubicBezTo>
                <a:cubicBezTo>
                  <a:pt x="664" y="772"/>
                  <a:pt x="61" y="945"/>
                  <a:pt x="136" y="1128"/>
                </a:cubicBezTo>
                <a:cubicBezTo>
                  <a:pt x="211" y="1311"/>
                  <a:pt x="1178" y="1461"/>
                  <a:pt x="1155" y="1685"/>
                </a:cubicBezTo>
                <a:cubicBezTo>
                  <a:pt x="1132" y="1909"/>
                  <a:pt x="199" y="2333"/>
                  <a:pt x="0" y="2473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23" name="Group 5"/>
          <p:cNvGrpSpPr>
            <a:grpSpLocks/>
          </p:cNvGrpSpPr>
          <p:nvPr/>
        </p:nvGrpSpPr>
        <p:grpSpPr bwMode="auto">
          <a:xfrm>
            <a:off x="1142976" y="857232"/>
            <a:ext cx="1203261" cy="2631440"/>
            <a:chOff x="1371" y="1154"/>
            <a:chExt cx="1895" cy="4144"/>
          </a:xfrm>
        </p:grpSpPr>
        <p:sp>
          <p:nvSpPr>
            <p:cNvPr id="24" name="Oval 7"/>
            <p:cNvSpPr>
              <a:spLocks noChangeArrowheads="1"/>
            </p:cNvSpPr>
            <p:nvPr/>
          </p:nvSpPr>
          <p:spPr bwMode="auto">
            <a:xfrm>
              <a:off x="1371" y="1154"/>
              <a:ext cx="1590" cy="1874"/>
            </a:xfrm>
            <a:prstGeom prst="ellipse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C0504D"/>
                </a:gs>
                <a:gs pos="100000">
                  <a:srgbClr val="D99594"/>
                </a:gs>
              </a:gsLst>
              <a:lin ang="5400000" scaled="1"/>
            </a:gradFill>
            <a:ln w="12700">
              <a:solidFill>
                <a:srgbClr val="C00000"/>
              </a:solidFill>
              <a:round/>
              <a:headEnd/>
              <a:tailEnd/>
            </a:ln>
            <a:effectLst>
              <a:outerShdw dist="28398" dir="3806097" algn="ctr" rotWithShape="0">
                <a:srgbClr val="622423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uk-UA" sz="8000" dirty="0" smtClean="0"/>
                <a:t>І</a:t>
              </a:r>
              <a:endParaRPr lang="ru-RU" sz="8000" dirty="0"/>
            </a:p>
          </p:txBody>
        </p:sp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1780" y="3042"/>
              <a:ext cx="1486" cy="2256"/>
            </a:xfrm>
            <a:custGeom>
              <a:avLst/>
              <a:gdLst/>
              <a:ahLst/>
              <a:cxnLst>
                <a:cxn ang="0">
                  <a:pos x="326" y="0"/>
                </a:cxn>
                <a:cxn ang="0">
                  <a:pos x="951" y="652"/>
                </a:cxn>
                <a:cxn ang="0">
                  <a:pos x="244" y="951"/>
                </a:cxn>
                <a:cxn ang="0">
                  <a:pos x="1481" y="1916"/>
                </a:cxn>
                <a:cxn ang="0">
                  <a:pos x="272" y="2092"/>
                </a:cxn>
                <a:cxn ang="0">
                  <a:pos x="0" y="2256"/>
                </a:cxn>
              </a:cxnLst>
              <a:rect l="0" t="0" r="r" b="b"/>
              <a:pathLst>
                <a:path w="1486" h="2256">
                  <a:moveTo>
                    <a:pt x="326" y="0"/>
                  </a:moveTo>
                  <a:cubicBezTo>
                    <a:pt x="645" y="247"/>
                    <a:pt x="965" y="494"/>
                    <a:pt x="951" y="652"/>
                  </a:cubicBezTo>
                  <a:cubicBezTo>
                    <a:pt x="937" y="810"/>
                    <a:pt x="156" y="740"/>
                    <a:pt x="244" y="951"/>
                  </a:cubicBezTo>
                  <a:cubicBezTo>
                    <a:pt x="332" y="1162"/>
                    <a:pt x="1476" y="1726"/>
                    <a:pt x="1481" y="1916"/>
                  </a:cubicBezTo>
                  <a:cubicBezTo>
                    <a:pt x="1486" y="2106"/>
                    <a:pt x="519" y="2035"/>
                    <a:pt x="272" y="2092"/>
                  </a:cubicBezTo>
                  <a:cubicBezTo>
                    <a:pt x="25" y="2149"/>
                    <a:pt x="45" y="2227"/>
                    <a:pt x="0" y="2256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500166" y="4286256"/>
          <a:ext cx="6143667" cy="1285884"/>
        </p:xfrm>
        <a:graphic>
          <a:graphicData uri="http://schemas.openxmlformats.org/drawingml/2006/table">
            <a:tbl>
              <a:tblPr/>
              <a:tblGrid>
                <a:gridCol w="1229247"/>
                <a:gridCol w="1228605"/>
                <a:gridCol w="1228605"/>
                <a:gridCol w="1228605"/>
                <a:gridCol w="1228605"/>
              </a:tblGrid>
              <a:tr h="128588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Oval 2"/>
          <p:cNvSpPr>
            <a:spLocks noChangeArrowheads="1"/>
          </p:cNvSpPr>
          <p:nvPr/>
        </p:nvSpPr>
        <p:spPr bwMode="auto">
          <a:xfrm>
            <a:off x="7289965" y="878203"/>
            <a:ext cx="1268235" cy="1337448"/>
          </a:xfrm>
          <a:prstGeom prst="ellipse">
            <a:avLst/>
          </a:prstGeom>
          <a:gradFill rotWithShape="0">
            <a:gsLst>
              <a:gs pos="0">
                <a:srgbClr val="9BBB59"/>
              </a:gs>
              <a:gs pos="100000">
                <a:srgbClr val="74903B"/>
              </a:gs>
            </a:gsLst>
            <a:path path="shape">
              <a:fillToRect l="50000" t="50000" r="50000" b="50000"/>
            </a:path>
          </a:gradFill>
          <a:ln w="0">
            <a:solidFill>
              <a:srgbClr val="D99594"/>
            </a:solidFill>
            <a:round/>
            <a:headEnd/>
            <a:tailEnd/>
          </a:ln>
          <a:effectLst>
            <a:outerShdw dist="28398" dir="3806097" algn="ctr" rotWithShape="0">
              <a:srgbClr val="4E6128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7200" dirty="0" smtClean="0"/>
              <a:t>Н</a:t>
            </a:r>
            <a:endParaRPr lang="ru-RU" sz="7200" dirty="0"/>
          </a:p>
        </p:txBody>
      </p:sp>
      <p:sp>
        <p:nvSpPr>
          <p:cNvPr id="9220" name="Oval 4"/>
          <p:cNvSpPr>
            <a:spLocks noChangeArrowheads="1"/>
          </p:cNvSpPr>
          <p:nvPr/>
        </p:nvSpPr>
        <p:spPr bwMode="auto">
          <a:xfrm>
            <a:off x="5857883" y="921387"/>
            <a:ext cx="931647" cy="1052939"/>
          </a:xfrm>
          <a:prstGeom prst="ellipse">
            <a:avLst/>
          </a:prstGeom>
          <a:gradFill rotWithShape="0">
            <a:gsLst>
              <a:gs pos="0">
                <a:srgbClr val="8064A2"/>
              </a:gs>
              <a:gs pos="100000">
                <a:srgbClr val="5E4878"/>
              </a:gs>
            </a:gsLst>
            <a:path path="shape">
              <a:fillToRect l="50000" t="50000" r="50000" b="50000"/>
            </a:path>
          </a:gradFill>
          <a:ln w="0">
            <a:solidFill>
              <a:srgbClr val="C00000"/>
            </a:solidFill>
            <a:round/>
            <a:headEnd/>
            <a:tailEnd/>
          </a:ln>
          <a:effectLst>
            <a:outerShdw dist="28398" dir="3806097" algn="ctr" rotWithShape="0">
              <a:srgbClr val="3F315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7200" dirty="0" smtClean="0"/>
              <a:t>С</a:t>
            </a:r>
            <a:endParaRPr lang="ru-RU" sz="7200" dirty="0"/>
          </a:p>
        </p:txBody>
      </p:sp>
      <p:sp>
        <p:nvSpPr>
          <p:cNvPr id="9222" name="Oval 6"/>
          <p:cNvSpPr>
            <a:spLocks noChangeArrowheads="1"/>
          </p:cNvSpPr>
          <p:nvPr/>
        </p:nvSpPr>
        <p:spPr bwMode="auto">
          <a:xfrm>
            <a:off x="4373724" y="714356"/>
            <a:ext cx="1009126" cy="1173601"/>
          </a:xfrm>
          <a:prstGeom prst="ellipse">
            <a:avLst/>
          </a:prstGeom>
          <a:gradFill rotWithShape="0">
            <a:gsLst>
              <a:gs pos="0">
                <a:srgbClr val="F79646"/>
              </a:gs>
              <a:gs pos="100000">
                <a:srgbClr val="DF6A09"/>
              </a:gs>
            </a:gsLst>
            <a:path path="shape">
              <a:fillToRect l="50000" t="50000" r="50000" b="50000"/>
            </a:path>
          </a:gradFill>
          <a:ln w="0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7200" dirty="0" smtClean="0"/>
              <a:t>П</a:t>
            </a:r>
            <a:endParaRPr lang="ru-RU" sz="7200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786050" y="921387"/>
            <a:ext cx="1021192" cy="2295127"/>
            <a:chOff x="1589" y="6398"/>
            <a:chExt cx="1608" cy="3614"/>
          </a:xfrm>
        </p:grpSpPr>
        <p:sp>
          <p:nvSpPr>
            <p:cNvPr id="9224" name="Oval 8"/>
            <p:cNvSpPr>
              <a:spLocks noChangeArrowheads="1"/>
            </p:cNvSpPr>
            <p:nvPr/>
          </p:nvSpPr>
          <p:spPr bwMode="auto">
            <a:xfrm>
              <a:off x="1589" y="6398"/>
              <a:ext cx="1603" cy="1726"/>
            </a:xfrm>
            <a:prstGeom prst="ellipse">
              <a:avLst/>
            </a:prstGeom>
            <a:gradFill rotWithShape="0">
              <a:gsLst>
                <a:gs pos="0">
                  <a:srgbClr val="4BACC6"/>
                </a:gs>
                <a:gs pos="100000">
                  <a:srgbClr val="308298"/>
                </a:gs>
              </a:gsLst>
              <a:path path="shape">
                <a:fillToRect l="50000" t="50000" r="50000" b="50000"/>
              </a:path>
            </a:gradFill>
            <a:ln w="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uk-UA" sz="7200" dirty="0" smtClean="0"/>
                <a:t>Я</a:t>
              </a:r>
              <a:endParaRPr lang="ru-RU" sz="7200" dirty="0"/>
            </a:p>
          </p:txBody>
        </p:sp>
        <p:sp>
          <p:nvSpPr>
            <p:cNvPr id="9225" name="Freeform 9"/>
            <p:cNvSpPr>
              <a:spLocks/>
            </p:cNvSpPr>
            <p:nvPr/>
          </p:nvSpPr>
          <p:spPr bwMode="auto">
            <a:xfrm>
              <a:off x="2431" y="8124"/>
              <a:ext cx="766" cy="1888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761" y="570"/>
                </a:cxn>
                <a:cxn ang="0">
                  <a:pos x="41" y="1440"/>
                </a:cxn>
                <a:cxn ang="0">
                  <a:pos x="517" y="1793"/>
                </a:cxn>
                <a:cxn ang="0">
                  <a:pos x="571" y="1888"/>
                </a:cxn>
              </a:cxnLst>
              <a:rect l="0" t="0" r="r" b="b"/>
              <a:pathLst>
                <a:path w="766" h="1888">
                  <a:moveTo>
                    <a:pt x="69" y="0"/>
                  </a:moveTo>
                  <a:cubicBezTo>
                    <a:pt x="417" y="165"/>
                    <a:pt x="766" y="330"/>
                    <a:pt x="761" y="570"/>
                  </a:cubicBezTo>
                  <a:cubicBezTo>
                    <a:pt x="756" y="810"/>
                    <a:pt x="82" y="1236"/>
                    <a:pt x="41" y="1440"/>
                  </a:cubicBezTo>
                  <a:cubicBezTo>
                    <a:pt x="0" y="1644"/>
                    <a:pt x="429" y="1718"/>
                    <a:pt x="517" y="1793"/>
                  </a:cubicBezTo>
                  <a:cubicBezTo>
                    <a:pt x="605" y="1868"/>
                    <a:pt x="588" y="1878"/>
                    <a:pt x="571" y="1888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9226" name="Freeform 10"/>
          <p:cNvSpPr>
            <a:spLocks/>
          </p:cNvSpPr>
          <p:nvPr/>
        </p:nvSpPr>
        <p:spPr bwMode="auto">
          <a:xfrm>
            <a:off x="4744605" y="1887957"/>
            <a:ext cx="349288" cy="1259335"/>
          </a:xfrm>
          <a:custGeom>
            <a:avLst/>
            <a:gdLst/>
            <a:ahLst/>
            <a:cxnLst>
              <a:cxn ang="0">
                <a:pos x="272" y="0"/>
              </a:cxn>
              <a:cxn ang="0">
                <a:pos x="516" y="516"/>
              </a:cxn>
              <a:cxn ang="0">
                <a:pos x="68" y="1046"/>
              </a:cxn>
              <a:cxn ang="0">
                <a:pos x="476" y="1644"/>
              </a:cxn>
              <a:cxn ang="0">
                <a:pos x="177" y="1834"/>
              </a:cxn>
              <a:cxn ang="0">
                <a:pos x="95" y="1929"/>
              </a:cxn>
              <a:cxn ang="0">
                <a:pos x="0" y="1983"/>
              </a:cxn>
            </a:cxnLst>
            <a:rect l="0" t="0" r="r" b="b"/>
            <a:pathLst>
              <a:path w="550" h="1983">
                <a:moveTo>
                  <a:pt x="272" y="0"/>
                </a:moveTo>
                <a:cubicBezTo>
                  <a:pt x="411" y="171"/>
                  <a:pt x="550" y="342"/>
                  <a:pt x="516" y="516"/>
                </a:cubicBezTo>
                <a:cubicBezTo>
                  <a:pt x="482" y="690"/>
                  <a:pt x="75" y="858"/>
                  <a:pt x="68" y="1046"/>
                </a:cubicBezTo>
                <a:cubicBezTo>
                  <a:pt x="61" y="1234"/>
                  <a:pt x="458" y="1513"/>
                  <a:pt x="476" y="1644"/>
                </a:cubicBezTo>
                <a:cubicBezTo>
                  <a:pt x="494" y="1775"/>
                  <a:pt x="240" y="1787"/>
                  <a:pt x="177" y="1834"/>
                </a:cubicBezTo>
                <a:cubicBezTo>
                  <a:pt x="114" y="1881"/>
                  <a:pt x="125" y="1904"/>
                  <a:pt x="95" y="1929"/>
                </a:cubicBezTo>
                <a:cubicBezTo>
                  <a:pt x="65" y="1954"/>
                  <a:pt x="16" y="1972"/>
                  <a:pt x="0" y="1983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7" name="Freeform 11"/>
          <p:cNvSpPr>
            <a:spLocks/>
          </p:cNvSpPr>
          <p:nvPr/>
        </p:nvSpPr>
        <p:spPr bwMode="auto">
          <a:xfrm>
            <a:off x="5895987" y="1974326"/>
            <a:ext cx="793202" cy="1544479"/>
          </a:xfrm>
          <a:custGeom>
            <a:avLst/>
            <a:gdLst/>
            <a:ahLst/>
            <a:cxnLst>
              <a:cxn ang="0">
                <a:pos x="755" y="0"/>
              </a:cxn>
              <a:cxn ang="0">
                <a:pos x="931" y="869"/>
              </a:cxn>
              <a:cxn ang="0">
                <a:pos x="48" y="1318"/>
              </a:cxn>
              <a:cxn ang="0">
                <a:pos x="1217" y="1698"/>
              </a:cxn>
              <a:cxn ang="0">
                <a:pos x="239" y="2432"/>
              </a:cxn>
            </a:cxnLst>
            <a:rect l="0" t="0" r="r" b="b"/>
            <a:pathLst>
              <a:path w="1249" h="2432">
                <a:moveTo>
                  <a:pt x="755" y="0"/>
                </a:moveTo>
                <a:cubicBezTo>
                  <a:pt x="902" y="324"/>
                  <a:pt x="1049" y="649"/>
                  <a:pt x="931" y="869"/>
                </a:cubicBezTo>
                <a:cubicBezTo>
                  <a:pt x="813" y="1089"/>
                  <a:pt x="0" y="1180"/>
                  <a:pt x="48" y="1318"/>
                </a:cubicBezTo>
                <a:cubicBezTo>
                  <a:pt x="96" y="1456"/>
                  <a:pt x="1185" y="1512"/>
                  <a:pt x="1217" y="1698"/>
                </a:cubicBezTo>
                <a:cubicBezTo>
                  <a:pt x="1249" y="1884"/>
                  <a:pt x="398" y="2305"/>
                  <a:pt x="239" y="2432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8" name="Freeform 12"/>
          <p:cNvSpPr>
            <a:spLocks/>
          </p:cNvSpPr>
          <p:nvPr/>
        </p:nvSpPr>
        <p:spPr bwMode="auto">
          <a:xfrm>
            <a:off x="7591624" y="2215651"/>
            <a:ext cx="748112" cy="1570517"/>
          </a:xfrm>
          <a:custGeom>
            <a:avLst/>
            <a:gdLst/>
            <a:ahLst/>
            <a:cxnLst>
              <a:cxn ang="0">
                <a:pos x="394" y="0"/>
              </a:cxn>
              <a:cxn ang="0">
                <a:pos x="707" y="584"/>
              </a:cxn>
              <a:cxn ang="0">
                <a:pos x="136" y="1128"/>
              </a:cxn>
              <a:cxn ang="0">
                <a:pos x="1155" y="1685"/>
              </a:cxn>
              <a:cxn ang="0">
                <a:pos x="0" y="2473"/>
              </a:cxn>
            </a:cxnLst>
            <a:rect l="0" t="0" r="r" b="b"/>
            <a:pathLst>
              <a:path w="1178" h="2473">
                <a:moveTo>
                  <a:pt x="394" y="0"/>
                </a:moveTo>
                <a:cubicBezTo>
                  <a:pt x="572" y="198"/>
                  <a:pt x="750" y="396"/>
                  <a:pt x="707" y="584"/>
                </a:cubicBezTo>
                <a:cubicBezTo>
                  <a:pt x="664" y="772"/>
                  <a:pt x="61" y="945"/>
                  <a:pt x="136" y="1128"/>
                </a:cubicBezTo>
                <a:cubicBezTo>
                  <a:pt x="211" y="1311"/>
                  <a:pt x="1178" y="1461"/>
                  <a:pt x="1155" y="1685"/>
                </a:cubicBezTo>
                <a:cubicBezTo>
                  <a:pt x="1132" y="1909"/>
                  <a:pt x="199" y="2333"/>
                  <a:pt x="0" y="2473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1142976" y="857232"/>
            <a:ext cx="1203261" cy="2631440"/>
            <a:chOff x="1371" y="1154"/>
            <a:chExt cx="1895" cy="4144"/>
          </a:xfrm>
        </p:grpSpPr>
        <p:sp>
          <p:nvSpPr>
            <p:cNvPr id="24" name="Oval 7"/>
            <p:cNvSpPr>
              <a:spLocks noChangeArrowheads="1"/>
            </p:cNvSpPr>
            <p:nvPr/>
          </p:nvSpPr>
          <p:spPr bwMode="auto">
            <a:xfrm>
              <a:off x="1371" y="1154"/>
              <a:ext cx="1590" cy="1874"/>
            </a:xfrm>
            <a:prstGeom prst="ellipse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C0504D"/>
                </a:gs>
                <a:gs pos="100000">
                  <a:srgbClr val="D99594"/>
                </a:gs>
              </a:gsLst>
              <a:lin ang="5400000" scaled="1"/>
            </a:gradFill>
            <a:ln w="12700">
              <a:solidFill>
                <a:srgbClr val="C00000"/>
              </a:solidFill>
              <a:round/>
              <a:headEnd/>
              <a:tailEnd/>
            </a:ln>
            <a:effectLst>
              <a:outerShdw dist="28398" dir="3806097" algn="ctr" rotWithShape="0">
                <a:srgbClr val="622423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uk-UA" sz="8000" dirty="0" smtClean="0"/>
                <a:t>І</a:t>
              </a:r>
              <a:endParaRPr lang="ru-RU" sz="8000" dirty="0"/>
            </a:p>
          </p:txBody>
        </p:sp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1780" y="3042"/>
              <a:ext cx="1486" cy="2256"/>
            </a:xfrm>
            <a:custGeom>
              <a:avLst/>
              <a:gdLst/>
              <a:ahLst/>
              <a:cxnLst>
                <a:cxn ang="0">
                  <a:pos x="326" y="0"/>
                </a:cxn>
                <a:cxn ang="0">
                  <a:pos x="951" y="652"/>
                </a:cxn>
                <a:cxn ang="0">
                  <a:pos x="244" y="951"/>
                </a:cxn>
                <a:cxn ang="0">
                  <a:pos x="1481" y="1916"/>
                </a:cxn>
                <a:cxn ang="0">
                  <a:pos x="272" y="2092"/>
                </a:cxn>
                <a:cxn ang="0">
                  <a:pos x="0" y="2256"/>
                </a:cxn>
              </a:cxnLst>
              <a:rect l="0" t="0" r="r" b="b"/>
              <a:pathLst>
                <a:path w="1486" h="2256">
                  <a:moveTo>
                    <a:pt x="326" y="0"/>
                  </a:moveTo>
                  <a:cubicBezTo>
                    <a:pt x="645" y="247"/>
                    <a:pt x="965" y="494"/>
                    <a:pt x="951" y="652"/>
                  </a:cubicBezTo>
                  <a:cubicBezTo>
                    <a:pt x="937" y="810"/>
                    <a:pt x="156" y="740"/>
                    <a:pt x="244" y="951"/>
                  </a:cubicBezTo>
                  <a:cubicBezTo>
                    <a:pt x="332" y="1162"/>
                    <a:pt x="1476" y="1726"/>
                    <a:pt x="1481" y="1916"/>
                  </a:cubicBezTo>
                  <a:cubicBezTo>
                    <a:pt x="1486" y="2106"/>
                    <a:pt x="519" y="2035"/>
                    <a:pt x="272" y="2092"/>
                  </a:cubicBezTo>
                  <a:cubicBezTo>
                    <a:pt x="25" y="2149"/>
                    <a:pt x="45" y="2227"/>
                    <a:pt x="0" y="2256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500166" y="4286256"/>
          <a:ext cx="6143667" cy="1285884"/>
        </p:xfrm>
        <a:graphic>
          <a:graphicData uri="http://schemas.openxmlformats.org/drawingml/2006/table">
            <a:tbl>
              <a:tblPr/>
              <a:tblGrid>
                <a:gridCol w="1229247"/>
                <a:gridCol w="1228605"/>
                <a:gridCol w="1228605"/>
                <a:gridCol w="1228605"/>
                <a:gridCol w="1228605"/>
              </a:tblGrid>
              <a:tr h="128588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dirty="0" smtClean="0">
                          <a:latin typeface="Calibri"/>
                          <a:ea typeface="Times New Roman"/>
                          <a:cs typeface="Times New Roman"/>
                        </a:rPr>
                        <a:t>П</a:t>
                      </a:r>
                      <a:endParaRPr lang="uk-UA" sz="5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dirty="0" smtClean="0">
                          <a:latin typeface="Calibri"/>
                          <a:ea typeface="Times New Roman"/>
                          <a:cs typeface="Times New Roman"/>
                        </a:rPr>
                        <a:t>і</a:t>
                      </a:r>
                      <a:endParaRPr lang="uk-UA" sz="5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dirty="0" smtClean="0">
                          <a:latin typeface="Calibri"/>
                          <a:ea typeface="Times New Roman"/>
                          <a:cs typeface="Times New Roman"/>
                        </a:rPr>
                        <a:t>с</a:t>
                      </a:r>
                      <a:endParaRPr lang="uk-UA" sz="5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dirty="0" smtClean="0">
                          <a:latin typeface="Calibri"/>
                          <a:ea typeface="Times New Roman"/>
                          <a:cs typeface="Times New Roman"/>
                        </a:rPr>
                        <a:t>н</a:t>
                      </a:r>
                      <a:endParaRPr lang="uk-UA" sz="5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dirty="0" smtClean="0">
                          <a:latin typeface="Calibri"/>
                          <a:ea typeface="Times New Roman"/>
                          <a:cs typeface="Times New Roman"/>
                        </a:rPr>
                        <a:t>я</a:t>
                      </a:r>
                      <a:endParaRPr lang="uk-UA" sz="5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 descr="C:\Documents and Settings\Admin\Рабочий стол\Новая папка\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926897"/>
            <a:ext cx="6643734" cy="4645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857224" y="571480"/>
            <a:ext cx="761599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7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Фізкульт</a:t>
            </a:r>
            <a:r>
              <a:rPr lang="uk-UA" sz="7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хвилинка</a:t>
            </a:r>
            <a:endParaRPr lang="ru-RU" sz="7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Documents and Settings\Admin\Рабочий стол\img0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0"/>
            <a:ext cx="5080567" cy="67518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" descr="C:\Documents and Settings\Admin\Рабочий стол\img0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14290"/>
            <a:ext cx="7491127" cy="6484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3" descr="C:\Documents and Settings\Admin\Рабочий стол\img0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0"/>
            <a:ext cx="7626176" cy="68101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929058" y="0"/>
            <a:ext cx="4512517" cy="6617196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4BF1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УЛЫБКА 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4BF1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</a:t>
            </a:r>
            <a:endParaRPr kumimoji="0" lang="ru-RU" sz="4000" b="1" i="1" u="none" strike="noStrike" cap="none" normalizeH="0" baseline="0" dirty="0" smtClean="0">
              <a:ln>
                <a:noFill/>
              </a:ln>
              <a:solidFill>
                <a:srgbClr val="4BF13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От улыбки хмурый день светлей,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От улыбки в небе радуга проснётся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Поделись улыбкою своей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 она к тебе не раз ещё вернётся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Припев: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 тогда наверняка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Вдруг, запляшут облака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 кузнечик запиликает на скрипке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голубого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ручейка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Начинается река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Ну, а дружба –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Начинается с улыбки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7169" name="Picture 1" descr="C:\Documents and Settings\Admin\Рабочий стол\Новая папка\018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3857652" cy="53578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BF135"/>
            </a:gs>
            <a:gs pos="30000">
              <a:schemeClr val="accent6">
                <a:lumMod val="60000"/>
                <a:lumOff val="40000"/>
              </a:schemeClr>
            </a:gs>
            <a:gs pos="64999">
              <a:srgbClr val="FF66CC"/>
            </a:gs>
            <a:gs pos="64999">
              <a:srgbClr val="FF66CC"/>
            </a:gs>
            <a:gs pos="89999">
              <a:schemeClr val="accent5">
                <a:lumMod val="75000"/>
              </a:schemeClr>
            </a:gs>
          </a:gsLst>
          <a:lin ang="13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2852"/>
            <a:ext cx="9343968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Знову нас позвав дзвінок</a:t>
            </a:r>
          </a:p>
          <a:p>
            <a:pPr algn="ctr"/>
            <a:r>
              <a:rPr lang="uk-UA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 клас веселий світлий наш</a:t>
            </a:r>
          </a:p>
          <a:p>
            <a:pPr algn="ctr"/>
            <a:r>
              <a:rPr lang="uk-UA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Починається урок</a:t>
            </a:r>
          </a:p>
          <a:p>
            <a:pPr algn="ctr"/>
            <a:r>
              <a:rPr lang="uk-UA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Тема: “ Пісня, танець, марш…”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6146" name="Picture 2" descr="C:\Documents and Settings\Admin\Рабочий стол\img00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429133"/>
            <a:ext cx="2570163" cy="2428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C:\Documents and Settings\Admin\Рабочий стол\img0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4572009"/>
            <a:ext cx="2500330" cy="2285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8" name="Picture 4" descr="C:\Documents and Settings\Admin\Рабочий стол\img01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64" y="3643314"/>
            <a:ext cx="3357586" cy="2882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5984" y="142852"/>
            <a:ext cx="4472698" cy="230832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7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ЧІТКА</a:t>
            </a:r>
          </a:p>
          <a:p>
            <a:pPr algn="ctr"/>
            <a:r>
              <a:rPr lang="uk-UA" sz="7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ЕНЕРГІЙНА</a:t>
            </a:r>
            <a:endParaRPr lang="ru-RU" sz="7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122" name="Picture 2" descr="C:\Documents and Settings\Admin\Рабочий стол\img0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714620"/>
            <a:ext cx="4286280" cy="414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66CC"/>
            </a:gs>
            <a:gs pos="20000">
              <a:srgbClr val="FFC000"/>
            </a:gs>
            <a:gs pos="50000">
              <a:srgbClr val="00B0F0"/>
            </a:gs>
            <a:gs pos="75000">
              <a:srgbClr val="F64040"/>
            </a:gs>
            <a:gs pos="89999">
              <a:srgbClr val="FF99CC"/>
            </a:gs>
            <a:gs pos="100000">
              <a:srgbClr val="FFBF00"/>
            </a:gs>
          </a:gsLst>
          <a:lin ang="19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00232" y="0"/>
            <a:ext cx="5093702" cy="300037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Top">
              <a:avLst/>
            </a:prstTxWarp>
            <a:spAutoFit/>
          </a:bodyPr>
          <a:lstStyle/>
          <a:p>
            <a:pPr algn="ctr"/>
            <a:r>
              <a:rPr lang="uk-UA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ЗАПАЛЬНА</a:t>
            </a:r>
          </a:p>
          <a:p>
            <a:pPr algn="ctr"/>
            <a:r>
              <a:rPr lang="uk-UA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РИТМІЧНА</a:t>
            </a:r>
          </a:p>
          <a:p>
            <a:pPr algn="ctr"/>
            <a:r>
              <a:rPr lang="uk-UA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ПЛАСТИЧНА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098" name="Picture 2" descr="C:\Documents and Settings\Admin\Рабочий стол\img0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0110" y="3429000"/>
            <a:ext cx="4021732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00"/>
            </a:gs>
            <a:gs pos="30000">
              <a:srgbClr val="B8EF3D"/>
            </a:gs>
            <a:gs pos="64999">
              <a:srgbClr val="38824A"/>
            </a:gs>
            <a:gs pos="89999">
              <a:schemeClr val="accent2">
                <a:lumMod val="50000"/>
              </a:schemeClr>
            </a:gs>
            <a:gs pos="100000">
              <a:srgbClr val="FF8200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Admin\Рабочий стол\img0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3929066"/>
            <a:ext cx="3608387" cy="24145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785918" y="2571744"/>
            <a:ext cx="5223418" cy="313932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uk-UA" sz="7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МЕЛОДІЙНА</a:t>
            </a:r>
          </a:p>
          <a:p>
            <a:pPr algn="ctr"/>
            <a:endParaRPr lang="uk-UA" sz="5400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pPr algn="ctr"/>
            <a:r>
              <a:rPr lang="uk-UA" sz="7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СПІВУЧА</a:t>
            </a:r>
            <a:endParaRPr lang="ru-RU" sz="7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E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00298" y="285728"/>
            <a:ext cx="4238661" cy="1323439"/>
          </a:xfrm>
          <a:prstGeom prst="rect">
            <a:avLst/>
          </a:prstGeom>
          <a:ln w="76200"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8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Слухання</a:t>
            </a:r>
            <a:endParaRPr lang="ru-RU" sz="8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050" name="Picture 2" descr="C:\Documents and Settings\Admin\Рабочий стол\img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4143380"/>
            <a:ext cx="3389313" cy="25701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Documents and Settings\Admin\Рабочий стол\img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1785926"/>
            <a:ext cx="344651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Documents and Settings\Admin\Рабочий стол\img0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1928802"/>
            <a:ext cx="2627440" cy="2090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Рабочий стол\img0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0"/>
            <a:ext cx="678661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04_05_vals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4" name="04_05_vals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0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1016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10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Admin\Рабочий стол\img0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071546"/>
            <a:ext cx="3857652" cy="5226065"/>
          </a:xfrm>
          <a:prstGeom prst="rect">
            <a:avLst/>
          </a:prstGeom>
          <a:noFill/>
        </p:spPr>
      </p:pic>
      <p:pic>
        <p:nvPicPr>
          <p:cNvPr id="7171" name="Picture 3" descr="C:\Documents and Settings\Admin\Рабочий стол\img01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571480"/>
            <a:ext cx="2838461" cy="2340131"/>
          </a:xfrm>
          <a:prstGeom prst="rect">
            <a:avLst/>
          </a:prstGeom>
          <a:noFill/>
        </p:spPr>
      </p:pic>
      <p:pic>
        <p:nvPicPr>
          <p:cNvPr id="7172" name="Picture 4" descr="C:\Documents and Settings\Admin\Рабочий стол\img01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6" y="3115952"/>
            <a:ext cx="3989393" cy="3578545"/>
          </a:xfrm>
          <a:prstGeom prst="rect">
            <a:avLst/>
          </a:prstGeom>
          <a:noFill/>
        </p:spPr>
      </p:pic>
      <p:pic>
        <p:nvPicPr>
          <p:cNvPr id="5" name="01_01_tureckiy_marsh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3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0422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006 Песенка кота Леопольд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4" name="Рисунок 3" descr="img02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7188" y="0"/>
            <a:ext cx="6408084" cy="6730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2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Admin\Рабочий стол\img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19324"/>
            <a:ext cx="4908032" cy="67386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Documents and Settings\Admin\Рабочий стол\img0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1887" y="1214422"/>
            <a:ext cx="2932113" cy="21764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5" name="WordArt 1"/>
          <p:cNvSpPr>
            <a:spLocks noChangeArrowheads="1" noChangeShapeType="1" noTextEdit="1"/>
          </p:cNvSpPr>
          <p:nvPr/>
        </p:nvSpPr>
        <p:spPr bwMode="auto">
          <a:xfrm>
            <a:off x="2000232" y="500042"/>
            <a:ext cx="4900615" cy="17145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Вместе весело</a:t>
            </a:r>
          </a:p>
          <a:p>
            <a:pPr algn="ctr" rtl="0"/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шагать...</a:t>
            </a:r>
            <a:endParaRPr lang="ru-RU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2500306"/>
            <a:ext cx="807239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143827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Вместе весело шагать по просторам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marR="0" lvl="0" indent="14382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 просторам, по просторам!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marR="0" lvl="0" indent="14382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И, конечно, припевать лучше хором,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marR="0" lvl="0" indent="14382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Лучше хором, лучше хором.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Спой-ка с нами перепёлка,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перепёлочка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Раз – иголка, два – иголка – будет ёлочка!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Раз – дощечка, два – дощечка – будет лесенка!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Раз – словечко, два словечко – будет песенка!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8" name="Picture 4" descr="D:\Мои рисунки\Новая папка\66342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4214818"/>
            <a:ext cx="2425513" cy="2497861"/>
          </a:xfrm>
          <a:prstGeom prst="rect">
            <a:avLst/>
          </a:prstGeom>
          <a:noFill/>
        </p:spPr>
      </p:pic>
      <p:pic>
        <p:nvPicPr>
          <p:cNvPr id="7" name="042 Вместе весело шагать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0" y="35716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3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0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33" y="0"/>
            <a:ext cx="7988734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282</Words>
  <PresentationFormat>Экран (4:3)</PresentationFormat>
  <Paragraphs>98</Paragraphs>
  <Slides>26</Slides>
  <Notes>0</Notes>
  <HiddenSlides>0</HiddenSlides>
  <MMClips>7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ОШ№1</cp:lastModifiedBy>
  <cp:revision>47</cp:revision>
  <dcterms:modified xsi:type="dcterms:W3CDTF">2008-12-24T06:38:14Z</dcterms:modified>
</cp:coreProperties>
</file>