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756EF2D-7BFD-44D1-93FB-A5E1E7B3CE34}" type="datetimeFigureOut">
              <a:rPr lang="uk-UA" smtClean="0"/>
              <a:pPr/>
              <a:t>10.11.2020</a:t>
            </a:fld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0B49417-6DA0-461D-8732-57C31C95CEF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56EF2D-7BFD-44D1-93FB-A5E1E7B3CE34}" type="datetimeFigureOut">
              <a:rPr lang="uk-UA" smtClean="0"/>
              <a:pPr/>
              <a:t>10.11.2020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9417-6DA0-461D-8732-57C31C95CEFA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56EF2D-7BFD-44D1-93FB-A5E1E7B3CE34}" type="datetimeFigureOut">
              <a:rPr lang="uk-UA" smtClean="0"/>
              <a:pPr/>
              <a:t>10.11.2020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9417-6DA0-461D-8732-57C31C95CEFA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56EF2D-7BFD-44D1-93FB-A5E1E7B3CE34}" type="datetimeFigureOut">
              <a:rPr lang="uk-UA" smtClean="0"/>
              <a:pPr/>
              <a:t>10.11.2020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9417-6DA0-461D-8732-57C31C95CEFA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56EF2D-7BFD-44D1-93FB-A5E1E7B3CE34}" type="datetimeFigureOut">
              <a:rPr lang="uk-UA" smtClean="0"/>
              <a:pPr/>
              <a:t>10.11.2020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9417-6DA0-461D-8732-57C31C95CEF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56EF2D-7BFD-44D1-93FB-A5E1E7B3CE34}" type="datetimeFigureOut">
              <a:rPr lang="uk-UA" smtClean="0"/>
              <a:pPr/>
              <a:t>10.11.2020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9417-6DA0-461D-8732-57C31C95CEFA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56EF2D-7BFD-44D1-93FB-A5E1E7B3CE34}" type="datetimeFigureOut">
              <a:rPr lang="uk-UA" smtClean="0"/>
              <a:pPr/>
              <a:t>10.11.2020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9417-6DA0-461D-8732-57C31C95CEF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756EF2D-7BFD-44D1-93FB-A5E1E7B3CE34}" type="datetimeFigureOut">
              <a:rPr lang="uk-UA" smtClean="0"/>
              <a:pPr/>
              <a:t>10.11.2020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9417-6DA0-461D-8732-57C31C95CEF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756EF2D-7BFD-44D1-93FB-A5E1E7B3CE34}" type="datetimeFigureOut">
              <a:rPr lang="uk-UA" smtClean="0"/>
              <a:pPr/>
              <a:t>10.11.2020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0B49417-6DA0-461D-8732-57C31C95CEFA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56EF2D-7BFD-44D1-93FB-A5E1E7B3CE34}" type="datetimeFigureOut">
              <a:rPr lang="uk-UA" smtClean="0"/>
              <a:pPr/>
              <a:t>10.11.2020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9417-6DA0-461D-8732-57C31C95CEF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56EF2D-7BFD-44D1-93FB-A5E1E7B3CE34}" type="datetimeFigureOut">
              <a:rPr lang="uk-UA" smtClean="0"/>
              <a:pPr/>
              <a:t>10.11.2020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9417-6DA0-461D-8732-57C31C95CEFA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756EF2D-7BFD-44D1-93FB-A5E1E7B3CE34}" type="datetimeFigureOut">
              <a:rPr lang="uk-UA" smtClean="0"/>
              <a:pPr/>
              <a:t>10.11.2020</a:t>
            </a:fld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0B49417-6DA0-461D-8732-57C31C95CEFA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630616" cy="1440159"/>
          </a:xfrm>
        </p:spPr>
        <p:txBody>
          <a:bodyPr>
            <a:normAutofit fontScale="90000"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класс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Слова,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правописание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произношение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которых не совпадают.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Буква о и звук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[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988840"/>
            <a:ext cx="7848872" cy="352839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Шумели листья под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ногами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Мы шли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опушкою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лесной.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Роса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над спящими лугами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Ложилась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белой пеленой.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Определите, какой звук обозначает буква о в выделенных словах.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Возможны ли ошибки при написании этих слов и почему ?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Осенний лист футаж - YouTub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60848"/>
            <a:ext cx="2123728" cy="1728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Осенний лист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1268760"/>
            <a:ext cx="216024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Дом, стол, вода, водный, восток, большой, поток.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Какой звук - </a:t>
            </a:r>
            <a:r>
              <a:rPr lang="en-US" dirty="0" smtClean="0"/>
              <a:t>[</a:t>
            </a:r>
            <a:r>
              <a:rPr lang="uk-UA" dirty="0" smtClean="0"/>
              <a:t> о </a:t>
            </a:r>
            <a:r>
              <a:rPr lang="en-US" dirty="0" smtClean="0"/>
              <a:t>] </a:t>
            </a:r>
            <a:r>
              <a:rPr lang="uk-UA" dirty="0" err="1" smtClean="0"/>
              <a:t>или</a:t>
            </a:r>
            <a:r>
              <a:rPr lang="uk-UA" dirty="0" smtClean="0"/>
              <a:t> </a:t>
            </a:r>
            <a:r>
              <a:rPr lang="en-US" dirty="0" smtClean="0"/>
              <a:t>[</a:t>
            </a:r>
            <a:r>
              <a:rPr lang="uk-UA" dirty="0" smtClean="0"/>
              <a:t> а </a:t>
            </a:r>
            <a:r>
              <a:rPr lang="en-US" dirty="0" smtClean="0"/>
              <a:t>]</a:t>
            </a:r>
            <a:r>
              <a:rPr lang="uk-UA" dirty="0" smtClean="0"/>
              <a:t> – </a:t>
            </a:r>
            <a:r>
              <a:rPr lang="uk-UA" dirty="0" err="1" smtClean="0"/>
              <a:t>произносится</a:t>
            </a:r>
            <a:r>
              <a:rPr lang="uk-UA" dirty="0" smtClean="0"/>
              <a:t> на </a:t>
            </a:r>
            <a:r>
              <a:rPr lang="uk-UA" dirty="0" err="1" smtClean="0"/>
              <a:t>месте</a:t>
            </a:r>
            <a:r>
              <a:rPr lang="uk-UA" dirty="0" smtClean="0"/>
              <a:t> </a:t>
            </a:r>
            <a:r>
              <a:rPr lang="uk-UA" dirty="0" err="1" smtClean="0"/>
              <a:t>буквы</a:t>
            </a:r>
            <a:r>
              <a:rPr lang="uk-UA" dirty="0" smtClean="0"/>
              <a:t> </a:t>
            </a:r>
            <a:r>
              <a:rPr lang="uk-UA" dirty="0" smtClean="0"/>
              <a:t>о </a:t>
            </a:r>
            <a:r>
              <a:rPr lang="uk-UA" dirty="0" err="1" smtClean="0"/>
              <a:t>под</a:t>
            </a:r>
            <a:r>
              <a:rPr lang="uk-UA" dirty="0" smtClean="0"/>
              <a:t> </a:t>
            </a:r>
            <a:r>
              <a:rPr lang="uk-UA" dirty="0" err="1" smtClean="0"/>
              <a:t>ударением</a:t>
            </a:r>
            <a:r>
              <a:rPr lang="uk-UA" dirty="0" smtClean="0"/>
              <a:t> </a:t>
            </a:r>
            <a:r>
              <a:rPr lang="uk-UA" dirty="0" smtClean="0"/>
              <a:t>и в </a:t>
            </a:r>
            <a:r>
              <a:rPr lang="uk-UA" dirty="0" err="1" smtClean="0"/>
              <a:t>безударной</a:t>
            </a:r>
            <a:r>
              <a:rPr lang="uk-UA" dirty="0" smtClean="0"/>
              <a:t> </a:t>
            </a:r>
            <a:r>
              <a:rPr lang="uk-UA" dirty="0" err="1" smtClean="0"/>
              <a:t>позиции</a:t>
            </a:r>
            <a:r>
              <a:rPr lang="uk-UA" dirty="0" smtClean="0"/>
              <a:t> ? </a:t>
            </a:r>
            <a:r>
              <a:rPr lang="uk-UA" dirty="0" err="1" smtClean="0"/>
              <a:t>Сделайте</a:t>
            </a:r>
            <a:r>
              <a:rPr lang="uk-UA" dirty="0" smtClean="0"/>
              <a:t> </a:t>
            </a:r>
            <a:r>
              <a:rPr lang="uk-UA" dirty="0" err="1" smtClean="0"/>
              <a:t>вывод</a:t>
            </a:r>
            <a:r>
              <a:rPr lang="uk-UA" dirty="0" smtClean="0"/>
              <a:t>. </a:t>
            </a:r>
            <a:r>
              <a:rPr lang="uk-UA" dirty="0" err="1" smtClean="0"/>
              <a:t>Сравните</a:t>
            </a:r>
            <a:r>
              <a:rPr lang="uk-UA" dirty="0" smtClean="0"/>
              <a:t> </a:t>
            </a:r>
            <a:r>
              <a:rPr lang="uk-UA" dirty="0" err="1" smtClean="0"/>
              <a:t>его</a:t>
            </a:r>
            <a:r>
              <a:rPr lang="uk-UA" dirty="0" smtClean="0"/>
              <a:t> с правилом.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Произнесите данные слова, спишите,  расставьте ударение.</a:t>
            </a:r>
            <a:endParaRPr lang="uk-UA" dirty="0"/>
          </a:p>
        </p:txBody>
      </p:sp>
      <p:pic>
        <p:nvPicPr>
          <p:cNvPr id="4" name="Рисунок 3" descr="Яркий осенний лист на дороге обои для рабочего стола, картинки, фото,  1920x1200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2132856"/>
            <a:ext cx="1900270" cy="1187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4810539"/>
          </a:xfrm>
        </p:spPr>
        <p:txBody>
          <a:bodyPr>
            <a:norm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русском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языке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буква о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четко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произносится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только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под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ударением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 то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есть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сильной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позиции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дом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, вол. </a:t>
            </a:r>
          </a:p>
          <a:p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Слог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который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находится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перед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ударным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называется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первым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предударным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начале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слова и в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первом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предударном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слоге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русского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языка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месте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буквы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о характерно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произношение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звука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[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]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олень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– [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ал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эн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гора-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[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гара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]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отличие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украинского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языка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котором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такой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же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позиции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буква о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произносится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как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звук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[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]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но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только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более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короткий: 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окріп –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[ 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окріп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]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, гора  -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[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гора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]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err="1" smtClean="0"/>
              <a:t>Запомните</a:t>
            </a:r>
            <a:endParaRPr lang="uk-UA" dirty="0"/>
          </a:p>
        </p:txBody>
      </p:sp>
      <p:pic>
        <p:nvPicPr>
          <p:cNvPr id="4" name="Рисунок 3" descr="Записаться на программу Осенний лист по цене 1700 рублей в городе  Санкт-петербург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5580112" y="4869160"/>
            <a:ext cx="2643879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80119"/>
          </a:xfrm>
        </p:spPr>
        <p:txBody>
          <a:bodyPr>
            <a:noAutofit/>
          </a:bodyPr>
          <a:lstStyle/>
          <a:p>
            <a:pPr algn="just"/>
            <a:r>
              <a:rPr lang="uk-UA" sz="1800" dirty="0" err="1" smtClean="0">
                <a:latin typeface="Times New Roman" pitchFamily="18" charset="0"/>
                <a:cs typeface="Times New Roman" pitchFamily="18" charset="0"/>
              </a:rPr>
              <a:t>Запомните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 err="1" smtClean="0">
                <a:latin typeface="Times New Roman" pitchFamily="18" charset="0"/>
                <a:cs typeface="Times New Roman" pitchFamily="18" charset="0"/>
              </a:rPr>
              <a:t>Произношение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звука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uk-UA" sz="1800" dirty="0" err="1" smtClean="0">
                <a:latin typeface="Times New Roman" pitchFamily="18" charset="0"/>
                <a:cs typeface="Times New Roman" pitchFamily="18" charset="0"/>
              </a:rPr>
              <a:t>ме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сте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буквы о в начале слова и в первом предударном слоге является одним из основных признаков русского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литературного произношения и называется «аканьем ».</a:t>
            </a:r>
            <a:endParaRPr lang="uk-UA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700808"/>
            <a:ext cx="7772400" cy="3110503"/>
          </a:xfrm>
        </p:spPr>
        <p:txBody>
          <a:bodyPr/>
          <a:lstStyle/>
          <a:p>
            <a:pPr algn="l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Определите звуковой состав  слов. Запишите по образцу.</a:t>
            </a:r>
          </a:p>
          <a:p>
            <a:pPr algn="l"/>
            <a:r>
              <a:rPr lang="ru-RU" sz="3200" dirty="0" smtClean="0"/>
              <a:t>Образец. </a:t>
            </a:r>
            <a:r>
              <a:rPr lang="ru-RU" sz="3200" i="1" dirty="0" smtClean="0"/>
              <a:t>Вода – </a:t>
            </a:r>
            <a:r>
              <a:rPr lang="en-US" sz="3200" i="1" dirty="0" smtClean="0"/>
              <a:t>[</a:t>
            </a:r>
            <a:r>
              <a:rPr lang="ru-RU" sz="3200" i="1" dirty="0" err="1" smtClean="0"/>
              <a:t>вада</a:t>
            </a:r>
            <a:r>
              <a:rPr lang="en-US" sz="3200" i="1" dirty="0" smtClean="0"/>
              <a:t>]</a:t>
            </a:r>
            <a:r>
              <a:rPr lang="ru-RU" sz="3200" i="1" dirty="0" smtClean="0"/>
              <a:t>.</a:t>
            </a:r>
          </a:p>
          <a:p>
            <a:r>
              <a:rPr lang="ru-RU" sz="3200" i="1" dirty="0" smtClean="0"/>
              <a:t>Вода, болотный, ворота, дорога, сова, холодный</a:t>
            </a:r>
            <a:r>
              <a:rPr lang="ru-RU" dirty="0" smtClean="0"/>
              <a:t>. </a:t>
            </a:r>
            <a:endParaRPr lang="uk-UA" dirty="0"/>
          </a:p>
        </p:txBody>
      </p:sp>
      <p:pic>
        <p:nvPicPr>
          <p:cNvPr id="5" name="Рисунок 4" descr="Бабич: ОСІННІЙ ДОЩ - ВІРШ, Вірші, поезія. Клуб поезії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933056"/>
            <a:ext cx="410445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Запишите в квадратных скобках звуковой состав данных слов.</a:t>
            </a:r>
          </a:p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Уголек, кровать, станок, товар, пакет, топор.</a:t>
            </a:r>
            <a:endParaRPr lang="uk-UA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Домашняя работа</a:t>
            </a:r>
            <a:endParaRPr lang="uk-UA" dirty="0"/>
          </a:p>
        </p:txBody>
      </p:sp>
      <p:pic>
        <p:nvPicPr>
          <p:cNvPr id="5" name="Рисунок 4" descr="Red yellow fall leaves on the ground — Stock Photo © Landysh #211319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5528" y="4265712"/>
            <a:ext cx="424847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70</TotalTime>
  <Words>256</Words>
  <Application>Microsoft Office PowerPoint</Application>
  <PresentationFormat>Экран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Открытая</vt:lpstr>
      <vt:lpstr>5 класс Слова, правописание и произношение которых не совпадают.  Буква о и звук [ а ]</vt:lpstr>
      <vt:lpstr>Произнесите данные слова, спишите,  расставьте ударение.</vt:lpstr>
      <vt:lpstr>Запомните</vt:lpstr>
      <vt:lpstr>Запомните.  Произношение звука [а] на месте буквы о в начале слова и в первом предударном слоге является одним из основных признаков русского литературного произношения и называется «аканьем ».</vt:lpstr>
      <vt:lpstr>Домашняя работа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класс Слова, правописание и произношение которых не совпадают.  Буква о и звук [ а ]</dc:title>
  <dc:creator>Дім</dc:creator>
  <cp:lastModifiedBy>Дім</cp:lastModifiedBy>
  <cp:revision>21</cp:revision>
  <dcterms:created xsi:type="dcterms:W3CDTF">2020-11-10T11:03:14Z</dcterms:created>
  <dcterms:modified xsi:type="dcterms:W3CDTF">2020-11-10T12:15:30Z</dcterms:modified>
</cp:coreProperties>
</file>