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2" r:id="rId4"/>
    <p:sldId id="265" r:id="rId5"/>
    <p:sldId id="258" r:id="rId6"/>
    <p:sldId id="259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5F49CD0-00F6-4AF4-BB35-6428E2D27CC4}" type="datetimeFigureOut">
              <a:rPr lang="uk-UA" smtClean="0"/>
              <a:pPr/>
              <a:t>08.11.2020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4C5D749-888D-4E7B-8073-4EC02A9B1E5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endParaRPr lang="uk-UA" dirty="0" smtClean="0"/>
          </a:p>
          <a:p>
            <a:pPr algn="ctr"/>
            <a:endParaRPr lang="uk-UA" dirty="0" smtClean="0"/>
          </a:p>
          <a:p>
            <a:pPr algn="ctr"/>
            <a:r>
              <a:rPr lang="uk-UA" b="1" dirty="0" smtClean="0"/>
              <a:t>5 </a:t>
            </a:r>
            <a:r>
              <a:rPr lang="uk-UA" b="1" dirty="0" err="1" smtClean="0"/>
              <a:t>класс</a:t>
            </a:r>
            <a:endParaRPr lang="uk-UA" b="1" dirty="0"/>
          </a:p>
        </p:txBody>
      </p:sp>
      <p:pic>
        <p:nvPicPr>
          <p:cNvPr id="4" name="Рисунок 3" descr="Ударение. Ударные и безударные слоги - презентация онлайн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404664"/>
            <a:ext cx="8064896" cy="381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дарение в словах русского языка: как правильно поставить удар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64704"/>
            <a:ext cx="738086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н от пользователя Iris Lam на доске Школа | Уроки письма, Правила  правописания, Язык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4664"/>
            <a:ext cx="4824535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- Акцентологические и орфоэпические нормы - Особенности  русского ударени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8064895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езентация на тему &quot;Ударение&quot; - русский язык, презентаци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4664"/>
            <a:ext cx="784887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на тему &quot;Ударение&quot; - русский язык, презентаци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63284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езентация &quot;Ударные и безударные слоги. Роль ударения в различении смысла  слова&quot; - скачать бесплатно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764704"/>
            <a:ext cx="777686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 к уроку русского языка в 5 классе &quot;Фонети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48883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7523" y="692696"/>
            <a:ext cx="7172909" cy="159525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Домашнее задание</a:t>
            </a:r>
            <a:br>
              <a:rPr lang="ru-RU" sz="2800" dirty="0" smtClean="0"/>
            </a:br>
            <a:r>
              <a:rPr lang="ru-RU" sz="2800" dirty="0" smtClean="0"/>
              <a:t>Из каких овощей хозяйка приготовила салат?</a:t>
            </a:r>
            <a:endParaRPr lang="uk-UA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636912"/>
            <a:ext cx="6513375" cy="3469472"/>
          </a:xfrm>
        </p:spPr>
        <p:txBody>
          <a:bodyPr/>
          <a:lstStyle/>
          <a:p>
            <a:r>
              <a:rPr lang="ru-RU" dirty="0" smtClean="0"/>
              <a:t>Прочитайте стр. учебника 51-53.</a:t>
            </a:r>
          </a:p>
          <a:p>
            <a:r>
              <a:rPr lang="ru-RU" dirty="0" smtClean="0"/>
              <a:t>Выполните упражнение 165 – А, Б.</a:t>
            </a:r>
            <a:endParaRPr lang="uk-UA" dirty="0"/>
          </a:p>
        </p:txBody>
      </p:sp>
      <p:pic>
        <p:nvPicPr>
          <p:cNvPr id="4" name="Рисунок 3" descr="Правильное ударение в слове &quot;звонить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6254" y="4005064"/>
            <a:ext cx="4297858" cy="2520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</TotalTime>
  <Words>18</Words>
  <Application>Microsoft Office PowerPoint</Application>
  <PresentationFormat>Экран (4:3)</PresentationFormat>
  <Paragraphs>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Домашнее задание Из каких овощей хозяйка приготовила салат?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Дім</dc:creator>
  <cp:lastModifiedBy>Дім</cp:lastModifiedBy>
  <cp:revision>8</cp:revision>
  <dcterms:created xsi:type="dcterms:W3CDTF">2020-11-08T14:44:17Z</dcterms:created>
  <dcterms:modified xsi:type="dcterms:W3CDTF">2020-11-08T17:34:53Z</dcterms:modified>
</cp:coreProperties>
</file>