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422274-27C6-4410-83D1-288B0D0F39D0}" type="datetimeFigureOut">
              <a:rPr lang="uk-UA" smtClean="0"/>
              <a:t>09.11.2020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75DBC8E-AFE8-4E28-B25F-787E01A8A806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016223"/>
          </a:xfrm>
        </p:spPr>
        <p:txBody>
          <a:bodyPr>
            <a:normAutofit/>
          </a:bodyPr>
          <a:lstStyle/>
          <a:p>
            <a:r>
              <a:rPr lang="uk-UA" sz="3600" b="1" dirty="0" err="1" smtClean="0"/>
              <a:t>Изменение</a:t>
            </a:r>
            <a:r>
              <a:rPr lang="uk-UA" sz="3600" b="1" dirty="0" smtClean="0"/>
              <a:t> по </a:t>
            </a:r>
            <a:r>
              <a:rPr lang="uk-UA" sz="3600" b="1" dirty="0" err="1" smtClean="0"/>
              <a:t>падежам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имен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числительн</a:t>
            </a:r>
            <a:r>
              <a:rPr lang="ru-RU" sz="3600" b="1" dirty="0" err="1" smtClean="0"/>
              <a:t>ых</a:t>
            </a:r>
            <a:r>
              <a:rPr lang="ru-RU" sz="3600" b="1" dirty="0" smtClean="0"/>
              <a:t> 2, 3, 4, 5 – 20,30. Буква </a:t>
            </a:r>
            <a:r>
              <a:rPr lang="ru-RU" sz="3600" b="1" dirty="0" err="1" smtClean="0"/>
              <a:t>ь</a:t>
            </a:r>
            <a:r>
              <a:rPr lang="ru-RU" sz="3600" b="1" dirty="0" smtClean="0"/>
              <a:t> в числительных</a:t>
            </a:r>
            <a:endParaRPr lang="uk-UA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000" dirty="0" smtClean="0"/>
              <a:t>Вы узнаете об изменении имен числительных по падежам, написании </a:t>
            </a:r>
            <a:r>
              <a:rPr lang="ru-RU" sz="3000" dirty="0" err="1" smtClean="0"/>
              <a:t>ь</a:t>
            </a:r>
            <a:r>
              <a:rPr lang="ru-RU" sz="3000" dirty="0" smtClean="0"/>
              <a:t> в именах числительных</a:t>
            </a:r>
            <a:r>
              <a:rPr lang="ru-RU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к уроку русского языка &quot;Правописание числительных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548680"/>
            <a:ext cx="741682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Презентация по теме &quot; Имена числительные&quot; - русский язык, презентации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2" y="14811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Ознакомьтесь с таблицей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клонение числительных - презентация (как склоняются составные  количественные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92696"/>
            <a:ext cx="828092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по русскому языку на тему &quot;Склонение количественных  числительных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4664"/>
            <a:ext cx="7272807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езентация на тему: &quot;Ь на конце и в середине числительных. ЗАКРЕПИТЬ НАВЫК  ПРАВИЛЬНОГО НАПИСАНИЯ Ь НА КОНЦЕ И В СЕРЕДИНЕ ЧИСЛИТЕЛЬНЫХ Цель урока:&quot;.  Скачать бесплатно и без регистрации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41682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ягкий знак на конце и в середине числительных - презентация онлайн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7992887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80119"/>
          </a:xfrm>
        </p:spPr>
        <p:txBody>
          <a:bodyPr/>
          <a:lstStyle/>
          <a:p>
            <a:r>
              <a:rPr lang="ru-RU" dirty="0" smtClean="0"/>
              <a:t>Домашняя работа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060848"/>
            <a:ext cx="7344816" cy="3577952"/>
          </a:xfrm>
        </p:spPr>
        <p:txBody>
          <a:bodyPr/>
          <a:lstStyle/>
          <a:p>
            <a:r>
              <a:rPr lang="ru-RU" b="1" dirty="0" smtClean="0"/>
              <a:t>Разгадайте ребусы: </a:t>
            </a:r>
          </a:p>
          <a:p>
            <a:r>
              <a:rPr lang="ru-RU" b="1" dirty="0" smtClean="0"/>
              <a:t>О5; 100нет ; 40а ; со3 ;7я ; смор1а ; по2л; элек3к ;100л ; ви3на; па3от; 100рона;100янка; ари100крат ;100п</a:t>
            </a:r>
            <a:r>
              <a:rPr lang="ru-RU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</TotalTime>
  <Words>71</Words>
  <Application>Microsoft Office PowerPoint</Application>
  <PresentationFormat>Экран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Изменение по падежам имен числительных 2, 3, 4, 5 – 20,30. Буква ь в числительных</vt:lpstr>
      <vt:lpstr>Слайд 2</vt:lpstr>
      <vt:lpstr>Ознакомьтесь с таблицей</vt:lpstr>
      <vt:lpstr>Слайд 4</vt:lpstr>
      <vt:lpstr>Слайд 5</vt:lpstr>
      <vt:lpstr>Слайд 6</vt:lpstr>
      <vt:lpstr>Слайд 7</vt:lpstr>
      <vt:lpstr>Домашняя работа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Изменение по падежам имен числительных 2, 3, 4, 5 – 20,30. Буква ь в числительных</dc:title>
  <dc:creator>Дім</dc:creator>
  <cp:lastModifiedBy>Дім</cp:lastModifiedBy>
  <cp:revision>3</cp:revision>
  <dcterms:created xsi:type="dcterms:W3CDTF">2020-11-09T13:17:48Z</dcterms:created>
  <dcterms:modified xsi:type="dcterms:W3CDTF">2020-11-09T13:44:17Z</dcterms:modified>
</cp:coreProperties>
</file>