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  <p:sldMasterId id="2147483994" r:id="rId2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7" r:id="rId20"/>
    <p:sldId id="274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2606" autoAdjust="0"/>
    <p:restoredTop sz="94660"/>
  </p:normalViewPr>
  <p:slideViewPr>
    <p:cSldViewPr snapToGrid="0">
      <p:cViewPr varScale="1">
        <p:scale>
          <a:sx n="73" d="100"/>
          <a:sy n="73" d="100"/>
        </p:scale>
        <p:origin x="6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B2C76D-81F6-46E1-BB5C-F9DBAB5C55D2}" type="doc">
      <dgm:prSet loTypeId="urn:microsoft.com/office/officeart/2005/8/layout/radial1" loCatId="cycl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8660CCA-7F91-4FE2-AD3A-DAA4D6365958}">
      <dgm:prSet phldrT="[Текст]"/>
      <dgm:spPr/>
      <dgm:t>
        <a:bodyPr/>
        <a:lstStyle/>
        <a:p>
          <a:r>
            <a:rPr lang="uk-UA" b="1" dirty="0" err="1" smtClean="0">
              <a:latin typeface="Avdira" pitchFamily="18" charset="0"/>
              <a:ea typeface="Avdira" pitchFamily="18" charset="0"/>
            </a:rPr>
            <a:t>Хуха-Моховинка</a:t>
          </a:r>
          <a:endParaRPr lang="ru-RU" b="1" dirty="0">
            <a:latin typeface="Avdira" pitchFamily="18" charset="0"/>
            <a:ea typeface="Avdira" pitchFamily="18" charset="0"/>
          </a:endParaRPr>
        </a:p>
      </dgm:t>
    </dgm:pt>
    <dgm:pt modelId="{C60B6D99-5401-46EE-B92C-2819A7518505}" type="parTrans" cxnId="{858B8444-D23E-4746-AD9D-7671E67EEBBA}">
      <dgm:prSet/>
      <dgm:spPr/>
      <dgm:t>
        <a:bodyPr/>
        <a:lstStyle/>
        <a:p>
          <a:endParaRPr lang="ru-RU"/>
        </a:p>
      </dgm:t>
    </dgm:pt>
    <dgm:pt modelId="{CC030B89-1890-4C23-BACD-EF0B4AEBC2EC}" type="sibTrans" cxnId="{858B8444-D23E-4746-AD9D-7671E67EEBBA}">
      <dgm:prSet/>
      <dgm:spPr/>
      <dgm:t>
        <a:bodyPr/>
        <a:lstStyle/>
        <a:p>
          <a:endParaRPr lang="ru-RU"/>
        </a:p>
      </dgm:t>
    </dgm:pt>
    <dgm:pt modelId="{BD984278-50E4-4E5F-A524-539FF2D48518}">
      <dgm:prSet phldrT="[Текст]"/>
      <dgm:spPr/>
      <dgm:t>
        <a:bodyPr/>
        <a:lstStyle/>
        <a:p>
          <a:r>
            <a:rPr lang="uk-UA" b="1" dirty="0" err="1" smtClean="0">
              <a:latin typeface="Avdira" pitchFamily="18" charset="0"/>
              <a:ea typeface="Avdira" pitchFamily="18" charset="0"/>
            </a:rPr>
            <a:t>Хо-Суковик</a:t>
          </a:r>
          <a:endParaRPr lang="ru-RU" b="1" dirty="0">
            <a:latin typeface="Avdira" pitchFamily="18" charset="0"/>
            <a:ea typeface="Avdira" pitchFamily="18" charset="0"/>
          </a:endParaRPr>
        </a:p>
      </dgm:t>
    </dgm:pt>
    <dgm:pt modelId="{F527310C-AEE4-41A5-895E-563EA8DBC2FA}" type="parTrans" cxnId="{AB7EB7AB-6B43-4048-BCCF-C08FF925731B}">
      <dgm:prSet/>
      <dgm:spPr/>
      <dgm:t>
        <a:bodyPr/>
        <a:lstStyle/>
        <a:p>
          <a:endParaRPr lang="ru-RU"/>
        </a:p>
      </dgm:t>
    </dgm:pt>
    <dgm:pt modelId="{6F933AD7-9520-4B2E-8748-066249613AAE}" type="sibTrans" cxnId="{AB7EB7AB-6B43-4048-BCCF-C08FF925731B}">
      <dgm:prSet/>
      <dgm:spPr/>
      <dgm:t>
        <a:bodyPr/>
        <a:lstStyle/>
        <a:p>
          <a:endParaRPr lang="ru-RU"/>
        </a:p>
      </dgm:t>
    </dgm:pt>
    <dgm:pt modelId="{C6122261-E9BA-4602-9054-7A1A2C9FE7BC}">
      <dgm:prSet phldrT="[Текст]"/>
      <dgm:spPr/>
      <dgm:t>
        <a:bodyPr/>
        <a:lstStyle/>
        <a:p>
          <a:r>
            <a:rPr lang="uk-UA" b="1" dirty="0" smtClean="0">
              <a:latin typeface="Avdira" pitchFamily="18" charset="0"/>
              <a:ea typeface="Avdira" pitchFamily="18" charset="0"/>
            </a:rPr>
            <a:t>Хлопчик і дівчинка</a:t>
          </a:r>
          <a:endParaRPr lang="ru-RU" b="1" dirty="0">
            <a:latin typeface="Avdira" pitchFamily="18" charset="0"/>
            <a:ea typeface="Avdira" pitchFamily="18" charset="0"/>
          </a:endParaRPr>
        </a:p>
      </dgm:t>
    </dgm:pt>
    <dgm:pt modelId="{BBF7880D-A03F-4734-9B02-FD13E6D19483}" type="parTrans" cxnId="{F8EF2C35-C61C-4DB8-B14B-D08978B794D4}">
      <dgm:prSet/>
      <dgm:spPr/>
      <dgm:t>
        <a:bodyPr/>
        <a:lstStyle/>
        <a:p>
          <a:endParaRPr lang="ru-RU"/>
        </a:p>
      </dgm:t>
    </dgm:pt>
    <dgm:pt modelId="{89788A0A-1F82-4E76-A25B-03450CBEEB24}" type="sibTrans" cxnId="{F8EF2C35-C61C-4DB8-B14B-D08978B794D4}">
      <dgm:prSet/>
      <dgm:spPr/>
      <dgm:t>
        <a:bodyPr/>
        <a:lstStyle/>
        <a:p>
          <a:endParaRPr lang="ru-RU"/>
        </a:p>
      </dgm:t>
    </dgm:pt>
    <dgm:pt modelId="{84177A86-FAC4-4CDB-BA08-692F9B4610B8}">
      <dgm:prSet phldrT="[Текст]"/>
      <dgm:spPr/>
      <dgm:t>
        <a:bodyPr/>
        <a:lstStyle/>
        <a:p>
          <a:r>
            <a:rPr lang="uk-UA" b="1" dirty="0" smtClean="0">
              <a:latin typeface="Avdira" pitchFamily="18" charset="0"/>
              <a:ea typeface="Avdira" pitchFamily="18" charset="0"/>
            </a:rPr>
            <a:t>Злий дід</a:t>
          </a:r>
          <a:endParaRPr lang="ru-RU" b="1" dirty="0">
            <a:latin typeface="Avdira" pitchFamily="18" charset="0"/>
            <a:ea typeface="Avdira" pitchFamily="18" charset="0"/>
          </a:endParaRPr>
        </a:p>
      </dgm:t>
    </dgm:pt>
    <dgm:pt modelId="{3ABCC9D0-7198-4D23-B61D-F0CDF51DC362}" type="parTrans" cxnId="{BD003131-DB1C-4284-A108-8482BFB4424D}">
      <dgm:prSet/>
      <dgm:spPr/>
      <dgm:t>
        <a:bodyPr/>
        <a:lstStyle/>
        <a:p>
          <a:endParaRPr lang="ru-RU"/>
        </a:p>
      </dgm:t>
    </dgm:pt>
    <dgm:pt modelId="{72426CF6-979F-4A48-826B-85A499E57D37}" type="sibTrans" cxnId="{BD003131-DB1C-4284-A108-8482BFB4424D}">
      <dgm:prSet/>
      <dgm:spPr/>
      <dgm:t>
        <a:bodyPr/>
        <a:lstStyle/>
        <a:p>
          <a:endParaRPr lang="ru-RU"/>
        </a:p>
      </dgm:t>
    </dgm:pt>
    <dgm:pt modelId="{55638924-9642-4F57-B28A-039C71C40831}">
      <dgm:prSet phldrT="[Текст]"/>
      <dgm:spPr/>
      <dgm:t>
        <a:bodyPr/>
        <a:lstStyle/>
        <a:p>
          <a:r>
            <a:rPr lang="uk-UA" b="1" dirty="0" smtClean="0">
              <a:latin typeface="Avdira" pitchFamily="18" charset="0"/>
              <a:ea typeface="Avdira" pitchFamily="18" charset="0"/>
            </a:rPr>
            <a:t>Кози Лиска і Оришка</a:t>
          </a:r>
          <a:endParaRPr lang="ru-RU" b="1" dirty="0">
            <a:latin typeface="Avdira" pitchFamily="18" charset="0"/>
            <a:ea typeface="Avdira" pitchFamily="18" charset="0"/>
          </a:endParaRPr>
        </a:p>
      </dgm:t>
    </dgm:pt>
    <dgm:pt modelId="{0B843422-01AD-47FD-8432-B61306896F3A}" type="parTrans" cxnId="{012C5613-39D4-4ECC-953B-5EB5A83BF228}">
      <dgm:prSet/>
      <dgm:spPr/>
      <dgm:t>
        <a:bodyPr/>
        <a:lstStyle/>
        <a:p>
          <a:endParaRPr lang="ru-RU"/>
        </a:p>
      </dgm:t>
    </dgm:pt>
    <dgm:pt modelId="{AFFB1281-6520-4B2A-A725-81A21CD62574}" type="sibTrans" cxnId="{012C5613-39D4-4ECC-953B-5EB5A83BF228}">
      <dgm:prSet/>
      <dgm:spPr/>
      <dgm:t>
        <a:bodyPr/>
        <a:lstStyle/>
        <a:p>
          <a:endParaRPr lang="ru-RU"/>
        </a:p>
      </dgm:t>
    </dgm:pt>
    <dgm:pt modelId="{F2B51598-DD63-4304-9B9D-D894F614C803}">
      <dgm:prSet phldrT="[Текст]" phldr="1"/>
      <dgm:spPr/>
      <dgm:t>
        <a:bodyPr/>
        <a:lstStyle/>
        <a:p>
          <a:endParaRPr lang="ru-RU"/>
        </a:p>
      </dgm:t>
    </dgm:pt>
    <dgm:pt modelId="{1AD9B287-F123-49A1-896E-5DF2321F334F}" type="parTrans" cxnId="{DCADB3A6-C98F-4ACE-BC6D-E1ABB493CCC0}">
      <dgm:prSet/>
      <dgm:spPr/>
      <dgm:t>
        <a:bodyPr/>
        <a:lstStyle/>
        <a:p>
          <a:endParaRPr lang="ru-RU"/>
        </a:p>
      </dgm:t>
    </dgm:pt>
    <dgm:pt modelId="{4179E9DD-3B91-42DD-8062-7810AC564054}" type="sibTrans" cxnId="{DCADB3A6-C98F-4ACE-BC6D-E1ABB493CCC0}">
      <dgm:prSet/>
      <dgm:spPr/>
      <dgm:t>
        <a:bodyPr/>
        <a:lstStyle/>
        <a:p>
          <a:endParaRPr lang="ru-RU"/>
        </a:p>
      </dgm:t>
    </dgm:pt>
    <dgm:pt modelId="{8EF9704D-F443-4879-9F1E-27F2D440F674}">
      <dgm:prSet phldrT="[Текст]"/>
      <dgm:spPr/>
      <dgm:t>
        <a:bodyPr/>
        <a:lstStyle/>
        <a:p>
          <a:r>
            <a:rPr lang="uk-UA" b="1" dirty="0" smtClean="0">
              <a:latin typeface="Avdira" pitchFamily="18" charset="0"/>
              <a:ea typeface="Avdira" pitchFamily="18" charset="0"/>
            </a:rPr>
            <a:t>Інші </a:t>
          </a:r>
          <a:r>
            <a:rPr lang="uk-UA" b="1" dirty="0" err="1" smtClean="0">
              <a:latin typeface="Avdira" pitchFamily="18" charset="0"/>
              <a:ea typeface="Avdira" pitchFamily="18" charset="0"/>
            </a:rPr>
            <a:t>Хухи</a:t>
          </a:r>
          <a:endParaRPr lang="ru-RU" b="1" dirty="0">
            <a:latin typeface="Avdira" pitchFamily="18" charset="0"/>
            <a:ea typeface="Avdira" pitchFamily="18" charset="0"/>
          </a:endParaRPr>
        </a:p>
      </dgm:t>
    </dgm:pt>
    <dgm:pt modelId="{D5AB966A-9CCB-4600-AFD3-562CB51A3B1A}" type="parTrans" cxnId="{642BB0B4-B410-434C-8511-FC4EC6D15965}">
      <dgm:prSet/>
      <dgm:spPr/>
      <dgm:t>
        <a:bodyPr/>
        <a:lstStyle/>
        <a:p>
          <a:endParaRPr lang="ru-RU"/>
        </a:p>
      </dgm:t>
    </dgm:pt>
    <dgm:pt modelId="{64DD5022-C824-491C-A70E-9A07E455062A}" type="sibTrans" cxnId="{642BB0B4-B410-434C-8511-FC4EC6D15965}">
      <dgm:prSet/>
      <dgm:spPr/>
      <dgm:t>
        <a:bodyPr/>
        <a:lstStyle/>
        <a:p>
          <a:endParaRPr lang="ru-RU"/>
        </a:p>
      </dgm:t>
    </dgm:pt>
    <dgm:pt modelId="{70C1B21A-15D6-4F9B-8791-D8C205AF52AB}" type="pres">
      <dgm:prSet presAssocID="{56B2C76D-81F6-46E1-BB5C-F9DBAB5C55D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B6FEF5-7EDD-405C-B47D-ED0BCF3BF772}" type="pres">
      <dgm:prSet presAssocID="{58660CCA-7F91-4FE2-AD3A-DAA4D6365958}" presName="centerShape" presStyleLbl="node0" presStyleIdx="0" presStyleCnt="1"/>
      <dgm:spPr/>
      <dgm:t>
        <a:bodyPr/>
        <a:lstStyle/>
        <a:p>
          <a:endParaRPr lang="ru-RU"/>
        </a:p>
      </dgm:t>
    </dgm:pt>
    <dgm:pt modelId="{A5B05983-11E2-4EC8-9347-F0F2A12A1CA8}" type="pres">
      <dgm:prSet presAssocID="{F527310C-AEE4-41A5-895E-563EA8DBC2FA}" presName="Name9" presStyleLbl="parChTrans1D2" presStyleIdx="0" presStyleCnt="5"/>
      <dgm:spPr/>
      <dgm:t>
        <a:bodyPr/>
        <a:lstStyle/>
        <a:p>
          <a:endParaRPr lang="ru-RU"/>
        </a:p>
      </dgm:t>
    </dgm:pt>
    <dgm:pt modelId="{A3ACD1F1-3F58-41AE-8C5A-A42E3BB4A39D}" type="pres">
      <dgm:prSet presAssocID="{F527310C-AEE4-41A5-895E-563EA8DBC2FA}" presName="connTx" presStyleLbl="parChTrans1D2" presStyleIdx="0" presStyleCnt="5"/>
      <dgm:spPr/>
      <dgm:t>
        <a:bodyPr/>
        <a:lstStyle/>
        <a:p>
          <a:endParaRPr lang="ru-RU"/>
        </a:p>
      </dgm:t>
    </dgm:pt>
    <dgm:pt modelId="{815592E7-D553-4D8D-AB7C-018191844091}" type="pres">
      <dgm:prSet presAssocID="{BD984278-50E4-4E5F-A524-539FF2D4851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BDFDA-1255-4785-AB71-6AF010ABB436}" type="pres">
      <dgm:prSet presAssocID="{BBF7880D-A03F-4734-9B02-FD13E6D19483}" presName="Name9" presStyleLbl="parChTrans1D2" presStyleIdx="1" presStyleCnt="5"/>
      <dgm:spPr/>
      <dgm:t>
        <a:bodyPr/>
        <a:lstStyle/>
        <a:p>
          <a:endParaRPr lang="ru-RU"/>
        </a:p>
      </dgm:t>
    </dgm:pt>
    <dgm:pt modelId="{D48BCFA0-C462-4C38-9B2A-8EF544387D25}" type="pres">
      <dgm:prSet presAssocID="{BBF7880D-A03F-4734-9B02-FD13E6D19483}" presName="connTx" presStyleLbl="parChTrans1D2" presStyleIdx="1" presStyleCnt="5"/>
      <dgm:spPr/>
      <dgm:t>
        <a:bodyPr/>
        <a:lstStyle/>
        <a:p>
          <a:endParaRPr lang="ru-RU"/>
        </a:p>
      </dgm:t>
    </dgm:pt>
    <dgm:pt modelId="{5F5ABCAE-58F6-42CE-A028-FDB1445416B0}" type="pres">
      <dgm:prSet presAssocID="{C6122261-E9BA-4602-9054-7A1A2C9FE7B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B6E61-A8CA-43C3-A752-66C1D68346F3}" type="pres">
      <dgm:prSet presAssocID="{3ABCC9D0-7198-4D23-B61D-F0CDF51DC362}" presName="Name9" presStyleLbl="parChTrans1D2" presStyleIdx="2" presStyleCnt="5"/>
      <dgm:spPr/>
      <dgm:t>
        <a:bodyPr/>
        <a:lstStyle/>
        <a:p>
          <a:endParaRPr lang="ru-RU"/>
        </a:p>
      </dgm:t>
    </dgm:pt>
    <dgm:pt modelId="{1FBE2D91-77C9-4489-9617-43D651381D2C}" type="pres">
      <dgm:prSet presAssocID="{3ABCC9D0-7198-4D23-B61D-F0CDF51DC362}" presName="connTx" presStyleLbl="parChTrans1D2" presStyleIdx="2" presStyleCnt="5"/>
      <dgm:spPr/>
      <dgm:t>
        <a:bodyPr/>
        <a:lstStyle/>
        <a:p>
          <a:endParaRPr lang="ru-RU"/>
        </a:p>
      </dgm:t>
    </dgm:pt>
    <dgm:pt modelId="{1D64B80B-7E99-4BDD-972C-6B393E218B3A}" type="pres">
      <dgm:prSet presAssocID="{84177A86-FAC4-4CDB-BA08-692F9B4610B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514979-CD88-4641-ACFA-F1DD16C3138F}" type="pres">
      <dgm:prSet presAssocID="{0B843422-01AD-47FD-8432-B61306896F3A}" presName="Name9" presStyleLbl="parChTrans1D2" presStyleIdx="3" presStyleCnt="5"/>
      <dgm:spPr/>
      <dgm:t>
        <a:bodyPr/>
        <a:lstStyle/>
        <a:p>
          <a:endParaRPr lang="ru-RU"/>
        </a:p>
      </dgm:t>
    </dgm:pt>
    <dgm:pt modelId="{C13AEA5F-5FFE-46AA-820B-9CDF4C31791C}" type="pres">
      <dgm:prSet presAssocID="{0B843422-01AD-47FD-8432-B61306896F3A}" presName="connTx" presStyleLbl="parChTrans1D2" presStyleIdx="3" presStyleCnt="5"/>
      <dgm:spPr/>
      <dgm:t>
        <a:bodyPr/>
        <a:lstStyle/>
        <a:p>
          <a:endParaRPr lang="ru-RU"/>
        </a:p>
      </dgm:t>
    </dgm:pt>
    <dgm:pt modelId="{87E65B35-5293-40B5-9341-A4D9D1B54EF8}" type="pres">
      <dgm:prSet presAssocID="{55638924-9642-4F57-B28A-039C71C4083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DE40F5-85B2-4921-A470-95BC6C16C63B}" type="pres">
      <dgm:prSet presAssocID="{D5AB966A-9CCB-4600-AFD3-562CB51A3B1A}" presName="Name9" presStyleLbl="parChTrans1D2" presStyleIdx="4" presStyleCnt="5"/>
      <dgm:spPr/>
      <dgm:t>
        <a:bodyPr/>
        <a:lstStyle/>
        <a:p>
          <a:endParaRPr lang="ru-RU"/>
        </a:p>
      </dgm:t>
    </dgm:pt>
    <dgm:pt modelId="{512CCF39-429C-41B5-A654-D97195C06B69}" type="pres">
      <dgm:prSet presAssocID="{D5AB966A-9CCB-4600-AFD3-562CB51A3B1A}" presName="connTx" presStyleLbl="parChTrans1D2" presStyleIdx="4" presStyleCnt="5"/>
      <dgm:spPr/>
      <dgm:t>
        <a:bodyPr/>
        <a:lstStyle/>
        <a:p>
          <a:endParaRPr lang="ru-RU"/>
        </a:p>
      </dgm:t>
    </dgm:pt>
    <dgm:pt modelId="{1EB62DF3-5C9D-4472-8892-B5856026A1E3}" type="pres">
      <dgm:prSet presAssocID="{8EF9704D-F443-4879-9F1E-27F2D440F67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6F9CA8-FF25-4589-81AF-B487B6DC9DA0}" type="presOf" srcId="{8EF9704D-F443-4879-9F1E-27F2D440F674}" destId="{1EB62DF3-5C9D-4472-8892-B5856026A1E3}" srcOrd="0" destOrd="0" presId="urn:microsoft.com/office/officeart/2005/8/layout/radial1"/>
    <dgm:cxn modelId="{012C5613-39D4-4ECC-953B-5EB5A83BF228}" srcId="{58660CCA-7F91-4FE2-AD3A-DAA4D6365958}" destId="{55638924-9642-4F57-B28A-039C71C40831}" srcOrd="3" destOrd="0" parTransId="{0B843422-01AD-47FD-8432-B61306896F3A}" sibTransId="{AFFB1281-6520-4B2A-A725-81A21CD62574}"/>
    <dgm:cxn modelId="{583E4C24-136B-4BE5-BD48-916FF0286AD6}" type="presOf" srcId="{BBF7880D-A03F-4734-9B02-FD13E6D19483}" destId="{D48BCFA0-C462-4C38-9B2A-8EF544387D25}" srcOrd="1" destOrd="0" presId="urn:microsoft.com/office/officeart/2005/8/layout/radial1"/>
    <dgm:cxn modelId="{B5F19FC2-232C-4A4D-982A-830529A23784}" type="presOf" srcId="{84177A86-FAC4-4CDB-BA08-692F9B4610B8}" destId="{1D64B80B-7E99-4BDD-972C-6B393E218B3A}" srcOrd="0" destOrd="0" presId="urn:microsoft.com/office/officeart/2005/8/layout/radial1"/>
    <dgm:cxn modelId="{F8EF2C35-C61C-4DB8-B14B-D08978B794D4}" srcId="{58660CCA-7F91-4FE2-AD3A-DAA4D6365958}" destId="{C6122261-E9BA-4602-9054-7A1A2C9FE7BC}" srcOrd="1" destOrd="0" parTransId="{BBF7880D-A03F-4734-9B02-FD13E6D19483}" sibTransId="{89788A0A-1F82-4E76-A25B-03450CBEEB24}"/>
    <dgm:cxn modelId="{20E1F053-7D36-465F-8EDC-E3082AE855DF}" type="presOf" srcId="{F527310C-AEE4-41A5-895E-563EA8DBC2FA}" destId="{A3ACD1F1-3F58-41AE-8C5A-A42E3BB4A39D}" srcOrd="1" destOrd="0" presId="urn:microsoft.com/office/officeart/2005/8/layout/radial1"/>
    <dgm:cxn modelId="{46FC79D9-B627-4398-820D-C28AFF129B9E}" type="presOf" srcId="{3ABCC9D0-7198-4D23-B61D-F0CDF51DC362}" destId="{1FBE2D91-77C9-4489-9617-43D651381D2C}" srcOrd="1" destOrd="0" presId="urn:microsoft.com/office/officeart/2005/8/layout/radial1"/>
    <dgm:cxn modelId="{AAB241F3-21A7-451A-804C-3982408A1489}" type="presOf" srcId="{58660CCA-7F91-4FE2-AD3A-DAA4D6365958}" destId="{02B6FEF5-7EDD-405C-B47D-ED0BCF3BF772}" srcOrd="0" destOrd="0" presId="urn:microsoft.com/office/officeart/2005/8/layout/radial1"/>
    <dgm:cxn modelId="{5307AF53-A203-442F-B0EA-F36DDF237436}" type="presOf" srcId="{BD984278-50E4-4E5F-A524-539FF2D48518}" destId="{815592E7-D553-4D8D-AB7C-018191844091}" srcOrd="0" destOrd="0" presId="urn:microsoft.com/office/officeart/2005/8/layout/radial1"/>
    <dgm:cxn modelId="{ADE23DF4-8ECC-49E4-8A28-EA5DE63EBBD2}" type="presOf" srcId="{56B2C76D-81F6-46E1-BB5C-F9DBAB5C55D2}" destId="{70C1B21A-15D6-4F9B-8791-D8C205AF52AB}" srcOrd="0" destOrd="0" presId="urn:microsoft.com/office/officeart/2005/8/layout/radial1"/>
    <dgm:cxn modelId="{AB7EB7AB-6B43-4048-BCCF-C08FF925731B}" srcId="{58660CCA-7F91-4FE2-AD3A-DAA4D6365958}" destId="{BD984278-50E4-4E5F-A524-539FF2D48518}" srcOrd="0" destOrd="0" parTransId="{F527310C-AEE4-41A5-895E-563EA8DBC2FA}" sibTransId="{6F933AD7-9520-4B2E-8748-066249613AAE}"/>
    <dgm:cxn modelId="{65F32D5D-3A7E-493E-9DB3-2ADBD01FF935}" type="presOf" srcId="{D5AB966A-9CCB-4600-AFD3-562CB51A3B1A}" destId="{45DE40F5-85B2-4921-A470-95BC6C16C63B}" srcOrd="0" destOrd="0" presId="urn:microsoft.com/office/officeart/2005/8/layout/radial1"/>
    <dgm:cxn modelId="{7125539E-DC6E-47E8-BB7F-133F6F105570}" type="presOf" srcId="{55638924-9642-4F57-B28A-039C71C40831}" destId="{87E65B35-5293-40B5-9341-A4D9D1B54EF8}" srcOrd="0" destOrd="0" presId="urn:microsoft.com/office/officeart/2005/8/layout/radial1"/>
    <dgm:cxn modelId="{858B8444-D23E-4746-AD9D-7671E67EEBBA}" srcId="{56B2C76D-81F6-46E1-BB5C-F9DBAB5C55D2}" destId="{58660CCA-7F91-4FE2-AD3A-DAA4D6365958}" srcOrd="0" destOrd="0" parTransId="{C60B6D99-5401-46EE-B92C-2819A7518505}" sibTransId="{CC030B89-1890-4C23-BACD-EF0B4AEBC2EC}"/>
    <dgm:cxn modelId="{D0B62452-892E-4A5A-A910-2D479AC53A5B}" type="presOf" srcId="{D5AB966A-9CCB-4600-AFD3-562CB51A3B1A}" destId="{512CCF39-429C-41B5-A654-D97195C06B69}" srcOrd="1" destOrd="0" presId="urn:microsoft.com/office/officeart/2005/8/layout/radial1"/>
    <dgm:cxn modelId="{785EBDDE-5BCE-449A-AAA8-6D6F714C380A}" type="presOf" srcId="{C6122261-E9BA-4602-9054-7A1A2C9FE7BC}" destId="{5F5ABCAE-58F6-42CE-A028-FDB1445416B0}" srcOrd="0" destOrd="0" presId="urn:microsoft.com/office/officeart/2005/8/layout/radial1"/>
    <dgm:cxn modelId="{642BB0B4-B410-434C-8511-FC4EC6D15965}" srcId="{58660CCA-7F91-4FE2-AD3A-DAA4D6365958}" destId="{8EF9704D-F443-4879-9F1E-27F2D440F674}" srcOrd="4" destOrd="0" parTransId="{D5AB966A-9CCB-4600-AFD3-562CB51A3B1A}" sibTransId="{64DD5022-C824-491C-A70E-9A07E455062A}"/>
    <dgm:cxn modelId="{44977613-142B-46DE-8E00-E044B57E95A8}" type="presOf" srcId="{BBF7880D-A03F-4734-9B02-FD13E6D19483}" destId="{8A0BDFDA-1255-4785-AB71-6AF010ABB436}" srcOrd="0" destOrd="0" presId="urn:microsoft.com/office/officeart/2005/8/layout/radial1"/>
    <dgm:cxn modelId="{BD003131-DB1C-4284-A108-8482BFB4424D}" srcId="{58660CCA-7F91-4FE2-AD3A-DAA4D6365958}" destId="{84177A86-FAC4-4CDB-BA08-692F9B4610B8}" srcOrd="2" destOrd="0" parTransId="{3ABCC9D0-7198-4D23-B61D-F0CDF51DC362}" sibTransId="{72426CF6-979F-4A48-826B-85A499E57D37}"/>
    <dgm:cxn modelId="{DCADB3A6-C98F-4ACE-BC6D-E1ABB493CCC0}" srcId="{56B2C76D-81F6-46E1-BB5C-F9DBAB5C55D2}" destId="{F2B51598-DD63-4304-9B9D-D894F614C803}" srcOrd="1" destOrd="0" parTransId="{1AD9B287-F123-49A1-896E-5DF2321F334F}" sibTransId="{4179E9DD-3B91-42DD-8062-7810AC564054}"/>
    <dgm:cxn modelId="{1AE26E6B-A5D7-48CF-B54F-1A98298CB30D}" type="presOf" srcId="{3ABCC9D0-7198-4D23-B61D-F0CDF51DC362}" destId="{CC4B6E61-A8CA-43C3-A752-66C1D68346F3}" srcOrd="0" destOrd="0" presId="urn:microsoft.com/office/officeart/2005/8/layout/radial1"/>
    <dgm:cxn modelId="{6E4992FE-F9E3-4DAD-BFE6-2F4925CE0311}" type="presOf" srcId="{0B843422-01AD-47FD-8432-B61306896F3A}" destId="{C13AEA5F-5FFE-46AA-820B-9CDF4C31791C}" srcOrd="1" destOrd="0" presId="urn:microsoft.com/office/officeart/2005/8/layout/radial1"/>
    <dgm:cxn modelId="{393DA65B-7955-4C71-BD52-034AC69933B7}" type="presOf" srcId="{F527310C-AEE4-41A5-895E-563EA8DBC2FA}" destId="{A5B05983-11E2-4EC8-9347-F0F2A12A1CA8}" srcOrd="0" destOrd="0" presId="urn:microsoft.com/office/officeart/2005/8/layout/radial1"/>
    <dgm:cxn modelId="{D1D7420D-6393-44D2-93F4-51E411B7622F}" type="presOf" srcId="{0B843422-01AD-47FD-8432-B61306896F3A}" destId="{08514979-CD88-4641-ACFA-F1DD16C3138F}" srcOrd="0" destOrd="0" presId="urn:microsoft.com/office/officeart/2005/8/layout/radial1"/>
    <dgm:cxn modelId="{081BEF4B-8C74-4CA1-B959-A6246C3AAB90}" type="presParOf" srcId="{70C1B21A-15D6-4F9B-8791-D8C205AF52AB}" destId="{02B6FEF5-7EDD-405C-B47D-ED0BCF3BF772}" srcOrd="0" destOrd="0" presId="urn:microsoft.com/office/officeart/2005/8/layout/radial1"/>
    <dgm:cxn modelId="{24948D19-74DC-4FEB-BC0F-8E4D5FA66741}" type="presParOf" srcId="{70C1B21A-15D6-4F9B-8791-D8C205AF52AB}" destId="{A5B05983-11E2-4EC8-9347-F0F2A12A1CA8}" srcOrd="1" destOrd="0" presId="urn:microsoft.com/office/officeart/2005/8/layout/radial1"/>
    <dgm:cxn modelId="{1CBE8C6C-9A87-4331-A96E-35BE0F0E4CE4}" type="presParOf" srcId="{A5B05983-11E2-4EC8-9347-F0F2A12A1CA8}" destId="{A3ACD1F1-3F58-41AE-8C5A-A42E3BB4A39D}" srcOrd="0" destOrd="0" presId="urn:microsoft.com/office/officeart/2005/8/layout/radial1"/>
    <dgm:cxn modelId="{32CDCAFE-4985-4E87-BD9B-525974EC71D8}" type="presParOf" srcId="{70C1B21A-15D6-4F9B-8791-D8C205AF52AB}" destId="{815592E7-D553-4D8D-AB7C-018191844091}" srcOrd="2" destOrd="0" presId="urn:microsoft.com/office/officeart/2005/8/layout/radial1"/>
    <dgm:cxn modelId="{59927343-1EBC-41B5-B790-9C534E292B4D}" type="presParOf" srcId="{70C1B21A-15D6-4F9B-8791-D8C205AF52AB}" destId="{8A0BDFDA-1255-4785-AB71-6AF010ABB436}" srcOrd="3" destOrd="0" presId="urn:microsoft.com/office/officeart/2005/8/layout/radial1"/>
    <dgm:cxn modelId="{50E7C685-C8DB-4334-BA94-DB12517661BB}" type="presParOf" srcId="{8A0BDFDA-1255-4785-AB71-6AF010ABB436}" destId="{D48BCFA0-C462-4C38-9B2A-8EF544387D25}" srcOrd="0" destOrd="0" presId="urn:microsoft.com/office/officeart/2005/8/layout/radial1"/>
    <dgm:cxn modelId="{78E6AE38-E215-4862-84C2-ED8E67359933}" type="presParOf" srcId="{70C1B21A-15D6-4F9B-8791-D8C205AF52AB}" destId="{5F5ABCAE-58F6-42CE-A028-FDB1445416B0}" srcOrd="4" destOrd="0" presId="urn:microsoft.com/office/officeart/2005/8/layout/radial1"/>
    <dgm:cxn modelId="{AE762A1B-F458-45D7-9A10-BD44FD83D2F8}" type="presParOf" srcId="{70C1B21A-15D6-4F9B-8791-D8C205AF52AB}" destId="{CC4B6E61-A8CA-43C3-A752-66C1D68346F3}" srcOrd="5" destOrd="0" presId="urn:microsoft.com/office/officeart/2005/8/layout/radial1"/>
    <dgm:cxn modelId="{35D42311-1831-4BCF-88F4-4F3FF7531F97}" type="presParOf" srcId="{CC4B6E61-A8CA-43C3-A752-66C1D68346F3}" destId="{1FBE2D91-77C9-4489-9617-43D651381D2C}" srcOrd="0" destOrd="0" presId="urn:microsoft.com/office/officeart/2005/8/layout/radial1"/>
    <dgm:cxn modelId="{295AD22B-7CC2-4EBE-94E3-D499AE5297B4}" type="presParOf" srcId="{70C1B21A-15D6-4F9B-8791-D8C205AF52AB}" destId="{1D64B80B-7E99-4BDD-972C-6B393E218B3A}" srcOrd="6" destOrd="0" presId="urn:microsoft.com/office/officeart/2005/8/layout/radial1"/>
    <dgm:cxn modelId="{0E0CAA17-15F7-4EAB-8A9E-AF5E3A06A9F9}" type="presParOf" srcId="{70C1B21A-15D6-4F9B-8791-D8C205AF52AB}" destId="{08514979-CD88-4641-ACFA-F1DD16C3138F}" srcOrd="7" destOrd="0" presId="urn:microsoft.com/office/officeart/2005/8/layout/radial1"/>
    <dgm:cxn modelId="{5CC2CE87-FFD3-4B6A-ABF5-8110FD08E779}" type="presParOf" srcId="{08514979-CD88-4641-ACFA-F1DD16C3138F}" destId="{C13AEA5F-5FFE-46AA-820B-9CDF4C31791C}" srcOrd="0" destOrd="0" presId="urn:microsoft.com/office/officeart/2005/8/layout/radial1"/>
    <dgm:cxn modelId="{9A6140B9-5FCD-49A1-BB29-501C761339C8}" type="presParOf" srcId="{70C1B21A-15D6-4F9B-8791-D8C205AF52AB}" destId="{87E65B35-5293-40B5-9341-A4D9D1B54EF8}" srcOrd="8" destOrd="0" presId="urn:microsoft.com/office/officeart/2005/8/layout/radial1"/>
    <dgm:cxn modelId="{02A14719-483E-42D3-9E0E-80E6C7986524}" type="presParOf" srcId="{70C1B21A-15D6-4F9B-8791-D8C205AF52AB}" destId="{45DE40F5-85B2-4921-A470-95BC6C16C63B}" srcOrd="9" destOrd="0" presId="urn:microsoft.com/office/officeart/2005/8/layout/radial1"/>
    <dgm:cxn modelId="{201F8C91-26DB-48D5-B688-C03AC612CC01}" type="presParOf" srcId="{45DE40F5-85B2-4921-A470-95BC6C16C63B}" destId="{512CCF39-429C-41B5-A654-D97195C06B69}" srcOrd="0" destOrd="0" presId="urn:microsoft.com/office/officeart/2005/8/layout/radial1"/>
    <dgm:cxn modelId="{B37C44AE-3787-4B2C-82C3-263F3C543003}" type="presParOf" srcId="{70C1B21A-15D6-4F9B-8791-D8C205AF52AB}" destId="{1EB62DF3-5C9D-4472-8892-B5856026A1E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5B854D-BDDF-44CE-BA5B-169A1110EBF6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EB6CC0C-A848-4C26-A468-C7E9F0041819}">
      <dgm:prSet phldrT="[Текст]" custT="1"/>
      <dgm:spPr/>
      <dgm:t>
        <a:bodyPr/>
        <a:lstStyle/>
        <a:p>
          <a:pPr algn="ctr"/>
          <a:r>
            <a:rPr lang="uk-UA" sz="6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rPr>
            <a:t>Фантастичні  герої</a:t>
          </a:r>
          <a:endParaRPr lang="ru-RU" sz="6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itchFamily="66" charset="0"/>
          </a:endParaRPr>
        </a:p>
      </dgm:t>
    </dgm:pt>
    <dgm:pt modelId="{E9B533CF-17AF-42B2-BB2E-8C122AAD549E}" type="parTrans" cxnId="{8D96823B-A2EB-4FFC-B57F-E2FD961BA503}">
      <dgm:prSet/>
      <dgm:spPr/>
      <dgm:t>
        <a:bodyPr/>
        <a:lstStyle/>
        <a:p>
          <a:endParaRPr lang="ru-RU"/>
        </a:p>
      </dgm:t>
    </dgm:pt>
    <dgm:pt modelId="{29715A9D-0F60-473B-87A3-FF9402063EB6}" type="sibTrans" cxnId="{8D96823B-A2EB-4FFC-B57F-E2FD961BA503}">
      <dgm:prSet/>
      <dgm:spPr/>
      <dgm:t>
        <a:bodyPr/>
        <a:lstStyle/>
        <a:p>
          <a:endParaRPr lang="ru-RU"/>
        </a:p>
      </dgm:t>
    </dgm:pt>
    <dgm:pt modelId="{D14C41F7-916B-4B1E-BD4B-4E0CCB3EB242}">
      <dgm:prSet phldrT="[Текст]" custT="1"/>
      <dgm:spPr/>
      <dgm:t>
        <a:bodyPr/>
        <a:lstStyle/>
        <a:p>
          <a:pPr algn="ctr"/>
          <a:r>
            <a:rPr lang="uk-UA" sz="3200" b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Хуха-Моховинка</a:t>
          </a:r>
          <a:r>
            <a:rPr lang="uk-U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 та інші </a:t>
          </a:r>
          <a:r>
            <a:rPr lang="uk-UA" sz="3200" b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Хухи</a:t>
          </a:r>
          <a:r>
            <a:rPr lang="uk-U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, дух-лісовик та </a:t>
          </a:r>
          <a:r>
            <a:rPr lang="uk-UA" sz="3200" b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Хо-Суковик</a:t>
          </a:r>
          <a:endParaRPr lang="ru-RU" sz="32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dira" pitchFamily="18" charset="0"/>
            <a:ea typeface="Avdira" pitchFamily="18" charset="0"/>
          </a:endParaRPr>
        </a:p>
      </dgm:t>
    </dgm:pt>
    <dgm:pt modelId="{65BE1156-67A7-4845-9FD6-23E8E976E8AC}" type="parTrans" cxnId="{FC5DABB8-EC46-466F-ACD7-F81675AFE466}">
      <dgm:prSet/>
      <dgm:spPr/>
      <dgm:t>
        <a:bodyPr/>
        <a:lstStyle/>
        <a:p>
          <a:endParaRPr lang="ru-RU"/>
        </a:p>
      </dgm:t>
    </dgm:pt>
    <dgm:pt modelId="{C45DD010-B95C-4E4A-80E1-BA4931A8DB5E}" type="sibTrans" cxnId="{FC5DABB8-EC46-466F-ACD7-F81675AFE466}">
      <dgm:prSet/>
      <dgm:spPr/>
      <dgm:t>
        <a:bodyPr/>
        <a:lstStyle/>
        <a:p>
          <a:endParaRPr lang="ru-RU"/>
        </a:p>
      </dgm:t>
    </dgm:pt>
    <dgm:pt modelId="{8693503A-3108-4EEE-B8CF-2B85FAB17BD1}">
      <dgm:prSet phldrT="[Текст]" custT="1"/>
      <dgm:spPr/>
      <dgm:t>
        <a:bodyPr/>
        <a:lstStyle/>
        <a:p>
          <a:pPr algn="ctr"/>
          <a:r>
            <a:rPr lang="uk-UA" sz="6600" b="1" dirty="0" smtClean="0">
              <a:latin typeface="Monotype Corsiva" pitchFamily="66" charset="0"/>
            </a:rPr>
            <a:t>Реальні герої</a:t>
          </a:r>
          <a:endParaRPr lang="ru-RU" sz="6600" b="1" dirty="0">
            <a:latin typeface="Monotype Corsiva" pitchFamily="66" charset="0"/>
          </a:endParaRPr>
        </a:p>
      </dgm:t>
    </dgm:pt>
    <dgm:pt modelId="{416E57C2-C484-49A4-BD44-BBEE690A55B5}" type="parTrans" cxnId="{BB0D6496-7FF2-4F5E-BBB4-B7B817C685E3}">
      <dgm:prSet/>
      <dgm:spPr/>
      <dgm:t>
        <a:bodyPr/>
        <a:lstStyle/>
        <a:p>
          <a:endParaRPr lang="ru-RU"/>
        </a:p>
      </dgm:t>
    </dgm:pt>
    <dgm:pt modelId="{BA5D7844-1DEE-4DD7-8CB6-E3D1208F57DC}" type="sibTrans" cxnId="{BB0D6496-7FF2-4F5E-BBB4-B7B817C685E3}">
      <dgm:prSet/>
      <dgm:spPr/>
      <dgm:t>
        <a:bodyPr/>
        <a:lstStyle/>
        <a:p>
          <a:endParaRPr lang="ru-RU"/>
        </a:p>
      </dgm:t>
    </dgm:pt>
    <dgm:pt modelId="{5E384D59-92B9-4631-B761-EF5ADD56D9EF}">
      <dgm:prSet phldrT="[Текст]" custT="1"/>
      <dgm:spPr/>
      <dgm:t>
        <a:bodyPr/>
        <a:lstStyle/>
        <a:p>
          <a:pPr algn="ctr"/>
          <a:r>
            <a:rPr lang="uk-UA" sz="3200" b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Лісник, собака, злий дід, коза Лиска,коза Оришка, хлопчик, дівчинка, їх батьки</a:t>
          </a:r>
          <a:endParaRPr lang="ru-RU" sz="3200" b="1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dira" pitchFamily="18" charset="0"/>
            <a:ea typeface="Avdira" pitchFamily="18" charset="0"/>
          </a:endParaRPr>
        </a:p>
      </dgm:t>
    </dgm:pt>
    <dgm:pt modelId="{54B70221-EB59-479E-B8DF-3A4A26BADD90}" type="parTrans" cxnId="{1B5ED9DB-F7CF-4098-9D33-9267931ED089}">
      <dgm:prSet/>
      <dgm:spPr/>
      <dgm:t>
        <a:bodyPr/>
        <a:lstStyle/>
        <a:p>
          <a:endParaRPr lang="ru-RU"/>
        </a:p>
      </dgm:t>
    </dgm:pt>
    <dgm:pt modelId="{39E64F80-2969-4D91-87AB-B08EC7AB7483}" type="sibTrans" cxnId="{1B5ED9DB-F7CF-4098-9D33-9267931ED089}">
      <dgm:prSet/>
      <dgm:spPr/>
      <dgm:t>
        <a:bodyPr/>
        <a:lstStyle/>
        <a:p>
          <a:endParaRPr lang="ru-RU"/>
        </a:p>
      </dgm:t>
    </dgm:pt>
    <dgm:pt modelId="{90ACE244-50E1-446F-8327-A70AAD460FF4}" type="pres">
      <dgm:prSet presAssocID="{3C5B854D-BDDF-44CE-BA5B-169A1110EB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8C399A-5713-4479-96CA-CE725D922B85}" type="pres">
      <dgm:prSet presAssocID="{7EB6CC0C-A848-4C26-A468-C7E9F0041819}" presName="parentText" presStyleLbl="node1" presStyleIdx="0" presStyleCnt="2" custLinFactNeighborX="2517" custLinFactNeighborY="-930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1ECA1F-B8E9-4E0D-9258-5333DBC9438A}" type="pres">
      <dgm:prSet presAssocID="{7EB6CC0C-A848-4C26-A468-C7E9F0041819}" presName="childText" presStyleLbl="revTx" presStyleIdx="0" presStyleCnt="2" custScaleY="97083" custLinFactNeighborX="0" custLinFactNeighborY="-18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29E723-523F-497C-961E-ED9614D9869C}" type="pres">
      <dgm:prSet presAssocID="{8693503A-3108-4EEE-B8CF-2B85FAB17BD1}" presName="parentText" presStyleLbl="node1" presStyleIdx="1" presStyleCnt="2" custLinFactNeighborX="0" custLinFactNeighborY="-30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6B8E4D-76AA-4CDA-AC6E-65F558EE4DA2}" type="pres">
      <dgm:prSet presAssocID="{8693503A-3108-4EEE-B8CF-2B85FAB17BD1}" presName="childText" presStyleLbl="revTx" presStyleIdx="1" presStyleCnt="2" custLinFactNeighborX="0" custLinFactNeighborY="20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B96DC1-A5B6-4004-88D8-99B30D6BE908}" type="presOf" srcId="{8693503A-3108-4EEE-B8CF-2B85FAB17BD1}" destId="{6329E723-523F-497C-961E-ED9614D9869C}" srcOrd="0" destOrd="0" presId="urn:microsoft.com/office/officeart/2005/8/layout/vList2"/>
    <dgm:cxn modelId="{6A06FFE1-9622-45B2-BB68-39E78C83142E}" type="presOf" srcId="{3C5B854D-BDDF-44CE-BA5B-169A1110EBF6}" destId="{90ACE244-50E1-446F-8327-A70AAD460FF4}" srcOrd="0" destOrd="0" presId="urn:microsoft.com/office/officeart/2005/8/layout/vList2"/>
    <dgm:cxn modelId="{BB0D6496-7FF2-4F5E-BBB4-B7B817C685E3}" srcId="{3C5B854D-BDDF-44CE-BA5B-169A1110EBF6}" destId="{8693503A-3108-4EEE-B8CF-2B85FAB17BD1}" srcOrd="1" destOrd="0" parTransId="{416E57C2-C484-49A4-BD44-BBEE690A55B5}" sibTransId="{BA5D7844-1DEE-4DD7-8CB6-E3D1208F57DC}"/>
    <dgm:cxn modelId="{C542E5E3-FA4F-4CC5-AD61-80B05D13D152}" type="presOf" srcId="{D14C41F7-916B-4B1E-BD4B-4E0CCB3EB242}" destId="{401ECA1F-B8E9-4E0D-9258-5333DBC9438A}" srcOrd="0" destOrd="0" presId="urn:microsoft.com/office/officeart/2005/8/layout/vList2"/>
    <dgm:cxn modelId="{033265F4-E68C-4448-B9A6-813D50B83584}" type="presOf" srcId="{5E384D59-92B9-4631-B761-EF5ADD56D9EF}" destId="{B16B8E4D-76AA-4CDA-AC6E-65F558EE4DA2}" srcOrd="0" destOrd="0" presId="urn:microsoft.com/office/officeart/2005/8/layout/vList2"/>
    <dgm:cxn modelId="{8D96823B-A2EB-4FFC-B57F-E2FD961BA503}" srcId="{3C5B854D-BDDF-44CE-BA5B-169A1110EBF6}" destId="{7EB6CC0C-A848-4C26-A468-C7E9F0041819}" srcOrd="0" destOrd="0" parTransId="{E9B533CF-17AF-42B2-BB2E-8C122AAD549E}" sibTransId="{29715A9D-0F60-473B-87A3-FF9402063EB6}"/>
    <dgm:cxn modelId="{8D4AD91A-65F8-49C3-86ED-1D055F82175D}" type="presOf" srcId="{7EB6CC0C-A848-4C26-A468-C7E9F0041819}" destId="{7E8C399A-5713-4479-96CA-CE725D922B85}" srcOrd="0" destOrd="0" presId="urn:microsoft.com/office/officeart/2005/8/layout/vList2"/>
    <dgm:cxn modelId="{1B5ED9DB-F7CF-4098-9D33-9267931ED089}" srcId="{8693503A-3108-4EEE-B8CF-2B85FAB17BD1}" destId="{5E384D59-92B9-4631-B761-EF5ADD56D9EF}" srcOrd="0" destOrd="0" parTransId="{54B70221-EB59-479E-B8DF-3A4A26BADD90}" sibTransId="{39E64F80-2969-4D91-87AB-B08EC7AB7483}"/>
    <dgm:cxn modelId="{FC5DABB8-EC46-466F-ACD7-F81675AFE466}" srcId="{7EB6CC0C-A848-4C26-A468-C7E9F0041819}" destId="{D14C41F7-916B-4B1E-BD4B-4E0CCB3EB242}" srcOrd="0" destOrd="0" parTransId="{65BE1156-67A7-4845-9FD6-23E8E976E8AC}" sibTransId="{C45DD010-B95C-4E4A-80E1-BA4931A8DB5E}"/>
    <dgm:cxn modelId="{583AA1F8-DA0F-4E85-888D-7701BFDC277C}" type="presParOf" srcId="{90ACE244-50E1-446F-8327-A70AAD460FF4}" destId="{7E8C399A-5713-4479-96CA-CE725D922B85}" srcOrd="0" destOrd="0" presId="urn:microsoft.com/office/officeart/2005/8/layout/vList2"/>
    <dgm:cxn modelId="{C078BD6C-9751-4C1A-8DC9-AEC72217D84E}" type="presParOf" srcId="{90ACE244-50E1-446F-8327-A70AAD460FF4}" destId="{401ECA1F-B8E9-4E0D-9258-5333DBC9438A}" srcOrd="1" destOrd="0" presId="urn:microsoft.com/office/officeart/2005/8/layout/vList2"/>
    <dgm:cxn modelId="{548CBFD2-8FDA-43CF-8A64-4CFCEBE9F192}" type="presParOf" srcId="{90ACE244-50E1-446F-8327-A70AAD460FF4}" destId="{6329E723-523F-497C-961E-ED9614D9869C}" srcOrd="2" destOrd="0" presId="urn:microsoft.com/office/officeart/2005/8/layout/vList2"/>
    <dgm:cxn modelId="{3A83002E-D5E4-472D-93B3-1462662F34AC}" type="presParOf" srcId="{90ACE244-50E1-446F-8327-A70AAD460FF4}" destId="{B16B8E4D-76AA-4CDA-AC6E-65F558EE4DA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B6FEF5-7EDD-405C-B47D-ED0BCF3BF772}">
      <dsp:nvSpPr>
        <dsp:cNvPr id="0" name=""/>
        <dsp:cNvSpPr/>
      </dsp:nvSpPr>
      <dsp:spPr>
        <a:xfrm>
          <a:off x="3376856" y="2268235"/>
          <a:ext cx="1725268" cy="172526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err="1" smtClean="0">
              <a:latin typeface="Avdira" pitchFamily="18" charset="0"/>
              <a:ea typeface="Avdira" pitchFamily="18" charset="0"/>
            </a:rPr>
            <a:t>Хуха-Моховинка</a:t>
          </a:r>
          <a:endParaRPr lang="ru-RU" sz="1800" b="1" kern="1200" dirty="0">
            <a:latin typeface="Avdira" pitchFamily="18" charset="0"/>
            <a:ea typeface="Avdira" pitchFamily="18" charset="0"/>
          </a:endParaRPr>
        </a:p>
      </dsp:txBody>
      <dsp:txXfrm>
        <a:off x="3629516" y="2520895"/>
        <a:ext cx="1219948" cy="1219948"/>
      </dsp:txXfrm>
    </dsp:sp>
    <dsp:sp modelId="{A5B05983-11E2-4EC8-9347-F0F2A12A1CA8}">
      <dsp:nvSpPr>
        <dsp:cNvPr id="0" name=""/>
        <dsp:cNvSpPr/>
      </dsp:nvSpPr>
      <dsp:spPr>
        <a:xfrm rot="16200000">
          <a:off x="3979050" y="1989482"/>
          <a:ext cx="520879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20879" y="1831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226468" y="1994773"/>
        <a:ext cx="26043" cy="26043"/>
      </dsp:txXfrm>
    </dsp:sp>
    <dsp:sp modelId="{815592E7-D553-4D8D-AB7C-018191844091}">
      <dsp:nvSpPr>
        <dsp:cNvPr id="0" name=""/>
        <dsp:cNvSpPr/>
      </dsp:nvSpPr>
      <dsp:spPr>
        <a:xfrm>
          <a:off x="3376856" y="22086"/>
          <a:ext cx="1725268" cy="172526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err="1" smtClean="0">
              <a:latin typeface="Avdira" pitchFamily="18" charset="0"/>
              <a:ea typeface="Avdira" pitchFamily="18" charset="0"/>
            </a:rPr>
            <a:t>Хо-Суковик</a:t>
          </a:r>
          <a:endParaRPr lang="ru-RU" sz="2300" b="1" kern="1200" dirty="0">
            <a:latin typeface="Avdira" pitchFamily="18" charset="0"/>
            <a:ea typeface="Avdira" pitchFamily="18" charset="0"/>
          </a:endParaRPr>
        </a:p>
      </dsp:txBody>
      <dsp:txXfrm>
        <a:off x="3629516" y="274746"/>
        <a:ext cx="1219948" cy="1219948"/>
      </dsp:txXfrm>
    </dsp:sp>
    <dsp:sp modelId="{8A0BDFDA-1255-4785-AB71-6AF010ABB436}">
      <dsp:nvSpPr>
        <dsp:cNvPr id="0" name=""/>
        <dsp:cNvSpPr/>
      </dsp:nvSpPr>
      <dsp:spPr>
        <a:xfrm rot="20520000">
          <a:off x="5047157" y="2765507"/>
          <a:ext cx="520879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20879" y="1831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94575" y="2770798"/>
        <a:ext cx="26043" cy="26043"/>
      </dsp:txXfrm>
    </dsp:sp>
    <dsp:sp modelId="{5F5ABCAE-58F6-42CE-A028-FDB1445416B0}">
      <dsp:nvSpPr>
        <dsp:cNvPr id="0" name=""/>
        <dsp:cNvSpPr/>
      </dsp:nvSpPr>
      <dsp:spPr>
        <a:xfrm>
          <a:off x="5513070" y="1574137"/>
          <a:ext cx="1725268" cy="1725268"/>
        </a:xfrm>
        <a:prstGeom prst="ellips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latin typeface="Avdira" pitchFamily="18" charset="0"/>
              <a:ea typeface="Avdira" pitchFamily="18" charset="0"/>
            </a:rPr>
            <a:t>Хлопчик і дівчинка</a:t>
          </a:r>
          <a:endParaRPr lang="ru-RU" sz="2300" b="1" kern="1200" dirty="0">
            <a:latin typeface="Avdira" pitchFamily="18" charset="0"/>
            <a:ea typeface="Avdira" pitchFamily="18" charset="0"/>
          </a:endParaRPr>
        </a:p>
      </dsp:txBody>
      <dsp:txXfrm>
        <a:off x="5765730" y="1826797"/>
        <a:ext cx="1219948" cy="1219948"/>
      </dsp:txXfrm>
    </dsp:sp>
    <dsp:sp modelId="{CC4B6E61-A8CA-43C3-A752-66C1D68346F3}">
      <dsp:nvSpPr>
        <dsp:cNvPr id="0" name=""/>
        <dsp:cNvSpPr/>
      </dsp:nvSpPr>
      <dsp:spPr>
        <a:xfrm rot="3240000">
          <a:off x="4639177" y="4021142"/>
          <a:ext cx="520879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20879" y="1831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886594" y="4026433"/>
        <a:ext cx="26043" cy="26043"/>
      </dsp:txXfrm>
    </dsp:sp>
    <dsp:sp modelId="{1D64B80B-7E99-4BDD-972C-6B393E218B3A}">
      <dsp:nvSpPr>
        <dsp:cNvPr id="0" name=""/>
        <dsp:cNvSpPr/>
      </dsp:nvSpPr>
      <dsp:spPr>
        <a:xfrm>
          <a:off x="4697109" y="4085407"/>
          <a:ext cx="1725268" cy="1725268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latin typeface="Avdira" pitchFamily="18" charset="0"/>
              <a:ea typeface="Avdira" pitchFamily="18" charset="0"/>
            </a:rPr>
            <a:t>Злий дід</a:t>
          </a:r>
          <a:endParaRPr lang="ru-RU" sz="2300" b="1" kern="1200" dirty="0">
            <a:latin typeface="Avdira" pitchFamily="18" charset="0"/>
            <a:ea typeface="Avdira" pitchFamily="18" charset="0"/>
          </a:endParaRPr>
        </a:p>
      </dsp:txBody>
      <dsp:txXfrm>
        <a:off x="4949769" y="4338067"/>
        <a:ext cx="1219948" cy="1219948"/>
      </dsp:txXfrm>
    </dsp:sp>
    <dsp:sp modelId="{08514979-CD88-4641-ACFA-F1DD16C3138F}">
      <dsp:nvSpPr>
        <dsp:cNvPr id="0" name=""/>
        <dsp:cNvSpPr/>
      </dsp:nvSpPr>
      <dsp:spPr>
        <a:xfrm rot="7560000">
          <a:off x="3318924" y="4021142"/>
          <a:ext cx="520879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20879" y="1831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566342" y="4026433"/>
        <a:ext cx="26043" cy="26043"/>
      </dsp:txXfrm>
    </dsp:sp>
    <dsp:sp modelId="{87E65B35-5293-40B5-9341-A4D9D1B54EF8}">
      <dsp:nvSpPr>
        <dsp:cNvPr id="0" name=""/>
        <dsp:cNvSpPr/>
      </dsp:nvSpPr>
      <dsp:spPr>
        <a:xfrm>
          <a:off x="2056603" y="4085407"/>
          <a:ext cx="1725268" cy="1725268"/>
        </a:xfrm>
        <a:prstGeom prst="ellips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latin typeface="Avdira" pitchFamily="18" charset="0"/>
              <a:ea typeface="Avdira" pitchFamily="18" charset="0"/>
            </a:rPr>
            <a:t>Кози Лиска і Оришка</a:t>
          </a:r>
          <a:endParaRPr lang="ru-RU" sz="2300" b="1" kern="1200" dirty="0">
            <a:latin typeface="Avdira" pitchFamily="18" charset="0"/>
            <a:ea typeface="Avdira" pitchFamily="18" charset="0"/>
          </a:endParaRPr>
        </a:p>
      </dsp:txBody>
      <dsp:txXfrm>
        <a:off x="2309263" y="4338067"/>
        <a:ext cx="1219948" cy="1219948"/>
      </dsp:txXfrm>
    </dsp:sp>
    <dsp:sp modelId="{45DE40F5-85B2-4921-A470-95BC6C16C63B}">
      <dsp:nvSpPr>
        <dsp:cNvPr id="0" name=""/>
        <dsp:cNvSpPr/>
      </dsp:nvSpPr>
      <dsp:spPr>
        <a:xfrm rot="11880000">
          <a:off x="2910943" y="2765507"/>
          <a:ext cx="520879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20879" y="1831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158361" y="2770798"/>
        <a:ext cx="26043" cy="26043"/>
      </dsp:txXfrm>
    </dsp:sp>
    <dsp:sp modelId="{1EB62DF3-5C9D-4472-8892-B5856026A1E3}">
      <dsp:nvSpPr>
        <dsp:cNvPr id="0" name=""/>
        <dsp:cNvSpPr/>
      </dsp:nvSpPr>
      <dsp:spPr>
        <a:xfrm>
          <a:off x="1240641" y="1574137"/>
          <a:ext cx="1725268" cy="1725268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latin typeface="Avdira" pitchFamily="18" charset="0"/>
              <a:ea typeface="Avdira" pitchFamily="18" charset="0"/>
            </a:rPr>
            <a:t>Інші </a:t>
          </a:r>
          <a:r>
            <a:rPr lang="uk-UA" sz="2300" b="1" kern="1200" dirty="0" err="1" smtClean="0">
              <a:latin typeface="Avdira" pitchFamily="18" charset="0"/>
              <a:ea typeface="Avdira" pitchFamily="18" charset="0"/>
            </a:rPr>
            <a:t>Хухи</a:t>
          </a:r>
          <a:endParaRPr lang="ru-RU" sz="2300" b="1" kern="1200" dirty="0">
            <a:latin typeface="Avdira" pitchFamily="18" charset="0"/>
            <a:ea typeface="Avdira" pitchFamily="18" charset="0"/>
          </a:endParaRPr>
        </a:p>
      </dsp:txBody>
      <dsp:txXfrm>
        <a:off x="1493301" y="1826797"/>
        <a:ext cx="1219948" cy="1219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C399A-5713-4479-96CA-CE725D922B85}">
      <dsp:nvSpPr>
        <dsp:cNvPr id="0" name=""/>
        <dsp:cNvSpPr/>
      </dsp:nvSpPr>
      <dsp:spPr>
        <a:xfrm>
          <a:off x="0" y="0"/>
          <a:ext cx="7785463" cy="1521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rPr>
            <a:t>Фантастичні  герої</a:t>
          </a:r>
          <a:endParaRPr lang="ru-RU" sz="6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itchFamily="66" charset="0"/>
          </a:endParaRPr>
        </a:p>
      </dsp:txBody>
      <dsp:txXfrm>
        <a:off x="74249" y="74249"/>
        <a:ext cx="7636965" cy="1372502"/>
      </dsp:txXfrm>
    </dsp:sp>
    <dsp:sp modelId="{401ECA1F-B8E9-4E0D-9258-5333DBC9438A}">
      <dsp:nvSpPr>
        <dsp:cNvPr id="0" name=""/>
        <dsp:cNvSpPr/>
      </dsp:nvSpPr>
      <dsp:spPr>
        <a:xfrm>
          <a:off x="0" y="1959695"/>
          <a:ext cx="7785463" cy="1045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188" tIns="40640" rIns="227584" bIns="40640" numCol="1" spcCol="1270" anchor="t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3200" b="1" kern="12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Хуха-Моховинка</a:t>
          </a:r>
          <a:r>
            <a:rPr lang="uk-UA" sz="3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 та інші </a:t>
          </a:r>
          <a:r>
            <a:rPr lang="uk-UA" sz="3200" b="1" kern="12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Хухи</a:t>
          </a:r>
          <a:r>
            <a:rPr lang="uk-UA" sz="3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, дух-лісовик та </a:t>
          </a:r>
          <a:r>
            <a:rPr lang="uk-UA" sz="3200" b="1" kern="12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Хо-Суковик</a:t>
          </a:r>
          <a:endParaRPr lang="ru-RU" sz="32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dira" pitchFamily="18" charset="0"/>
            <a:ea typeface="Avdira" pitchFamily="18" charset="0"/>
          </a:endParaRPr>
        </a:p>
      </dsp:txBody>
      <dsp:txXfrm>
        <a:off x="0" y="1959695"/>
        <a:ext cx="7785463" cy="1045001"/>
      </dsp:txXfrm>
    </dsp:sp>
    <dsp:sp modelId="{6329E723-523F-497C-961E-ED9614D9869C}">
      <dsp:nvSpPr>
        <dsp:cNvPr id="0" name=""/>
        <dsp:cNvSpPr/>
      </dsp:nvSpPr>
      <dsp:spPr>
        <a:xfrm>
          <a:off x="0" y="3238183"/>
          <a:ext cx="7785463" cy="152100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600" b="1" kern="1200" dirty="0" smtClean="0">
              <a:latin typeface="Monotype Corsiva" pitchFamily="66" charset="0"/>
            </a:rPr>
            <a:t>Реальні герої</a:t>
          </a:r>
          <a:endParaRPr lang="ru-RU" sz="6600" b="1" kern="1200" dirty="0">
            <a:latin typeface="Monotype Corsiva" pitchFamily="66" charset="0"/>
          </a:endParaRPr>
        </a:p>
      </dsp:txBody>
      <dsp:txXfrm>
        <a:off x="74249" y="3312432"/>
        <a:ext cx="7636965" cy="1372502"/>
      </dsp:txXfrm>
    </dsp:sp>
    <dsp:sp modelId="{B16B8E4D-76AA-4CDA-AC6E-65F558EE4DA2}">
      <dsp:nvSpPr>
        <dsp:cNvPr id="0" name=""/>
        <dsp:cNvSpPr/>
      </dsp:nvSpPr>
      <dsp:spPr>
        <a:xfrm>
          <a:off x="0" y="5112955"/>
          <a:ext cx="7785463" cy="1345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188" tIns="40640" rIns="227584" bIns="40640" numCol="1" spcCol="1270" anchor="t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3200" b="1" kern="12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dira" pitchFamily="18" charset="0"/>
              <a:ea typeface="Avdira" pitchFamily="18" charset="0"/>
            </a:rPr>
            <a:t>Лісник, собака, злий дід, коза Лиска,коза Оришка, хлопчик, дівчинка, їх батьки</a:t>
          </a:r>
          <a:endParaRPr lang="ru-RU" sz="3200" b="1" kern="1200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dira" pitchFamily="18" charset="0"/>
            <a:ea typeface="Avdira" pitchFamily="18" charset="0"/>
          </a:endParaRPr>
        </a:p>
      </dsp:txBody>
      <dsp:txXfrm>
        <a:off x="0" y="5112955"/>
        <a:ext cx="7785463" cy="1345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/>
        </p:nvPicPr>
        <p:blipFill>
          <a:blip r:embed="rId2"/>
          <a:srcRect l="9595" r="6421" b="2786"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/>
        </p:nvPicPr>
        <p:blipFill>
          <a:blip r:embed="rId2"/>
          <a:srcRect l="5225" t="13120" r="639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/>
        </p:nvPicPr>
        <p:blipFill>
          <a:blip r:embed="rId2"/>
          <a:srcRect t="2133" r="4207" b="3496"/>
          <a:stretch>
            <a:fillRect/>
          </a:stretch>
        </p:blipFill>
        <p:spPr bwMode="auto">
          <a:xfrm>
            <a:off x="-396875" y="0"/>
            <a:ext cx="960913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8"/>
          <p:cNvGrpSpPr>
            <a:grpSpLocks/>
          </p:cNvGrpSpPr>
          <p:nvPr/>
        </p:nvGrpSpPr>
        <p:grpSpPr bwMode="auto">
          <a:xfrm flipH="1" flipV="1">
            <a:off x="2701925" y="1196975"/>
            <a:ext cx="6510338" cy="107950"/>
            <a:chOff x="-66636" y="781943"/>
            <a:chExt cx="6510844" cy="10800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-66636" y="805766"/>
              <a:ext cx="6510844" cy="30177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6371177" y="799413"/>
              <a:ext cx="71443" cy="7305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6163198" y="781943"/>
              <a:ext cx="107958" cy="1080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5955220" y="781943"/>
              <a:ext cx="107958" cy="1080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706090"/>
          </a:xfrm>
        </p:spPr>
        <p:txBody>
          <a:bodyPr/>
          <a:lstStyle>
            <a:lvl1pPr>
              <a:defRPr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600200"/>
            <a:ext cx="65630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/>
        </p:nvPicPr>
        <p:blipFill>
          <a:blip r:embed="rId2"/>
          <a:srcRect t="2133" r="4207" b="3496"/>
          <a:stretch>
            <a:fillRect/>
          </a:stretch>
        </p:blipFill>
        <p:spPr bwMode="auto">
          <a:xfrm>
            <a:off x="-396875" y="0"/>
            <a:ext cx="960913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706090"/>
          </a:xfrm>
        </p:spPr>
        <p:txBody>
          <a:bodyPr/>
          <a:lstStyle>
            <a:lvl1pPr>
              <a:defRPr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600200"/>
            <a:ext cx="65630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/>
        </p:nvPicPr>
        <p:blipFill>
          <a:blip r:embed="rId2"/>
          <a:srcRect t="2089" r="6140" b="1752"/>
          <a:stretch>
            <a:fillRect/>
          </a:stretch>
        </p:blipFill>
        <p:spPr bwMode="auto">
          <a:xfrm>
            <a:off x="0" y="0"/>
            <a:ext cx="972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8"/>
          <p:cNvGrpSpPr>
            <a:grpSpLocks/>
          </p:cNvGrpSpPr>
          <p:nvPr/>
        </p:nvGrpSpPr>
        <p:grpSpPr bwMode="auto">
          <a:xfrm flipH="1" flipV="1">
            <a:off x="2701925" y="1196975"/>
            <a:ext cx="6442075" cy="107950"/>
            <a:chOff x="1520" y="781943"/>
            <a:chExt cx="6442688" cy="10800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1520" y="802590"/>
              <a:ext cx="6442688" cy="33353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6371176" y="799413"/>
              <a:ext cx="71444" cy="7305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6163193" y="781943"/>
              <a:ext cx="107960" cy="1080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5955211" y="781943"/>
              <a:ext cx="107960" cy="1080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706090"/>
          </a:xfrm>
        </p:spPr>
        <p:txBody>
          <a:bodyPr/>
          <a:lstStyle>
            <a:lvl1pPr>
              <a:defRPr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600200"/>
            <a:ext cx="65630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6853238"/>
          </a:xfrm>
          <a:prstGeom prst="flowChartProcess">
            <a:avLst/>
          </a:prstGeom>
          <a:gradFill flip="none" rotWithShape="1">
            <a:gsLst>
              <a:gs pos="39000">
                <a:schemeClr val="bg1"/>
              </a:gs>
              <a:gs pos="69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G:\ННП (серия)\ННП Украинский 8 класс\00391481_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1838" y="3716338"/>
            <a:ext cx="3332162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7"/>
          <p:cNvGrpSpPr>
            <a:grpSpLocks/>
          </p:cNvGrpSpPr>
          <p:nvPr/>
        </p:nvGrpSpPr>
        <p:grpSpPr bwMode="auto">
          <a:xfrm>
            <a:off x="0" y="836613"/>
            <a:ext cx="8847138" cy="722312"/>
            <a:chOff x="-1979712" y="834044"/>
            <a:chExt cx="8846804" cy="722748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-1979712" y="834044"/>
              <a:ext cx="8424545" cy="3177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Дуга 6"/>
            <p:cNvSpPr/>
            <p:nvPr/>
          </p:nvSpPr>
          <p:spPr>
            <a:xfrm>
              <a:off x="6038448" y="837221"/>
              <a:ext cx="792132" cy="719571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6795657" y="1123143"/>
              <a:ext cx="71435" cy="7148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6722634" y="961121"/>
              <a:ext cx="107946" cy="10801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6587703" y="834044"/>
              <a:ext cx="107946" cy="10801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231" y="188640"/>
            <a:ext cx="8229600" cy="490066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/>
          <p:cNvSpPr/>
          <p:nvPr/>
        </p:nvSpPr>
        <p:spPr>
          <a:xfrm>
            <a:off x="0" y="0"/>
            <a:ext cx="9144000" cy="6853238"/>
          </a:xfrm>
          <a:prstGeom prst="flowChartProcess">
            <a:avLst/>
          </a:prstGeom>
          <a:gradFill flip="none" rotWithShape="1">
            <a:gsLst>
              <a:gs pos="39000">
                <a:schemeClr val="bg1"/>
              </a:gs>
              <a:gs pos="69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" name="Picture 2" descr="G:\ННП (серия)\ННП Украинский 8 класс\00391481_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1838" y="3716338"/>
            <a:ext cx="3332162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/>
          <p:cNvSpPr/>
          <p:nvPr/>
        </p:nvSpPr>
        <p:spPr>
          <a:xfrm>
            <a:off x="0" y="0"/>
            <a:ext cx="9144000" cy="6853440"/>
          </a:xfrm>
          <a:prstGeom prst="flowChartProcess">
            <a:avLst/>
          </a:prstGeom>
          <a:gradFill flip="none" rotWithShape="1">
            <a:gsLst>
              <a:gs pos="39000">
                <a:schemeClr val="bg1"/>
              </a:gs>
              <a:gs pos="69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850" y="115888"/>
            <a:ext cx="1652588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11/9/2020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 userDrawn="1"/>
        </p:nvPicPr>
        <p:blipFill>
          <a:blip r:embed="rId2"/>
          <a:srcRect l="9595" r="6421" b="2786"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 userDrawn="1"/>
        </p:nvPicPr>
        <p:blipFill>
          <a:blip r:embed="rId2"/>
          <a:srcRect l="5225" t="13120" r="639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 t="2133" r="4207" b="3496"/>
          <a:stretch>
            <a:fillRect/>
          </a:stretch>
        </p:blipFill>
        <p:spPr bwMode="auto">
          <a:xfrm>
            <a:off x="-396875" y="0"/>
            <a:ext cx="960913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8"/>
          <p:cNvGrpSpPr>
            <a:grpSpLocks/>
          </p:cNvGrpSpPr>
          <p:nvPr userDrawn="1"/>
        </p:nvGrpSpPr>
        <p:grpSpPr bwMode="auto">
          <a:xfrm flipH="1" flipV="1">
            <a:off x="2701925" y="1196975"/>
            <a:ext cx="6510338" cy="107950"/>
            <a:chOff x="-66636" y="781943"/>
            <a:chExt cx="6510844" cy="10800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-66636" y="805766"/>
              <a:ext cx="6510844" cy="30177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6371177" y="799413"/>
              <a:ext cx="71443" cy="7305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6163198" y="781943"/>
              <a:ext cx="107958" cy="1080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5955220" y="781943"/>
              <a:ext cx="107958" cy="1080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706090"/>
          </a:xfrm>
        </p:spPr>
        <p:txBody>
          <a:bodyPr/>
          <a:lstStyle>
            <a:lvl1pPr>
              <a:defRPr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600200"/>
            <a:ext cx="65630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 t="2133" r="4207" b="3496"/>
          <a:stretch>
            <a:fillRect/>
          </a:stretch>
        </p:blipFill>
        <p:spPr bwMode="auto">
          <a:xfrm>
            <a:off x="-396875" y="0"/>
            <a:ext cx="960913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706090"/>
          </a:xfrm>
        </p:spPr>
        <p:txBody>
          <a:bodyPr/>
          <a:lstStyle>
            <a:lvl1pPr>
              <a:defRPr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600200"/>
            <a:ext cx="65630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 t="2089" r="6140" b="1752"/>
          <a:stretch>
            <a:fillRect/>
          </a:stretch>
        </p:blipFill>
        <p:spPr bwMode="auto">
          <a:xfrm>
            <a:off x="0" y="0"/>
            <a:ext cx="972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8"/>
          <p:cNvGrpSpPr>
            <a:grpSpLocks/>
          </p:cNvGrpSpPr>
          <p:nvPr userDrawn="1"/>
        </p:nvGrpSpPr>
        <p:grpSpPr bwMode="auto">
          <a:xfrm flipH="1" flipV="1">
            <a:off x="2701925" y="1196975"/>
            <a:ext cx="6442075" cy="107950"/>
            <a:chOff x="1520" y="781943"/>
            <a:chExt cx="6442688" cy="10800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1520" y="802590"/>
              <a:ext cx="6442688" cy="33353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6371176" y="799413"/>
              <a:ext cx="71444" cy="7305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6163193" y="781943"/>
              <a:ext cx="107960" cy="1080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5955211" y="781943"/>
              <a:ext cx="107960" cy="1080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706090"/>
          </a:xfrm>
        </p:spPr>
        <p:txBody>
          <a:bodyPr/>
          <a:lstStyle>
            <a:lvl1pPr>
              <a:defRPr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600200"/>
            <a:ext cx="65630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 userDrawn="1"/>
        </p:nvSpPr>
        <p:spPr>
          <a:xfrm>
            <a:off x="0" y="0"/>
            <a:ext cx="9144000" cy="6853238"/>
          </a:xfrm>
          <a:prstGeom prst="flowChartProcess">
            <a:avLst/>
          </a:prstGeom>
          <a:gradFill flip="none" rotWithShape="1">
            <a:gsLst>
              <a:gs pos="39000">
                <a:schemeClr val="bg1"/>
              </a:gs>
              <a:gs pos="69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Picture 2" descr="G:\ННП (серия)\ННП Украинский 8 класс\00391481_n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11838" y="3716338"/>
            <a:ext cx="3332162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7"/>
          <p:cNvGrpSpPr>
            <a:grpSpLocks/>
          </p:cNvGrpSpPr>
          <p:nvPr userDrawn="1"/>
        </p:nvGrpSpPr>
        <p:grpSpPr bwMode="auto">
          <a:xfrm>
            <a:off x="0" y="836613"/>
            <a:ext cx="8847138" cy="722312"/>
            <a:chOff x="-1979712" y="834044"/>
            <a:chExt cx="8846804" cy="722748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-1979712" y="834044"/>
              <a:ext cx="8424545" cy="3177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Дуга 6"/>
            <p:cNvSpPr/>
            <p:nvPr/>
          </p:nvSpPr>
          <p:spPr>
            <a:xfrm>
              <a:off x="6038448" y="837221"/>
              <a:ext cx="792132" cy="719571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6795657" y="1123143"/>
              <a:ext cx="71435" cy="7148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6722634" y="961121"/>
              <a:ext cx="107946" cy="10801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6587703" y="834044"/>
              <a:ext cx="107946" cy="10801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231" y="188640"/>
            <a:ext cx="8229600" cy="490066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 userDrawn="1"/>
        </p:nvSpPr>
        <p:spPr>
          <a:xfrm>
            <a:off x="0" y="0"/>
            <a:ext cx="9144000" cy="6853238"/>
          </a:xfrm>
          <a:prstGeom prst="flowChartProcess">
            <a:avLst/>
          </a:prstGeom>
          <a:gradFill flip="none" rotWithShape="1">
            <a:gsLst>
              <a:gs pos="39000">
                <a:schemeClr val="bg1"/>
              </a:gs>
              <a:gs pos="69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4" name="Группа 7"/>
          <p:cNvGrpSpPr>
            <a:grpSpLocks/>
          </p:cNvGrpSpPr>
          <p:nvPr userDrawn="1"/>
        </p:nvGrpSpPr>
        <p:grpSpPr bwMode="auto">
          <a:xfrm>
            <a:off x="0" y="836613"/>
            <a:ext cx="8847138" cy="722312"/>
            <a:chOff x="-1979712" y="834044"/>
            <a:chExt cx="8846804" cy="72274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-1979712" y="834044"/>
              <a:ext cx="8424545" cy="3177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Дуга 5"/>
            <p:cNvSpPr/>
            <p:nvPr/>
          </p:nvSpPr>
          <p:spPr>
            <a:xfrm>
              <a:off x="6038448" y="837221"/>
              <a:ext cx="792132" cy="719571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6795657" y="1123143"/>
              <a:ext cx="71435" cy="7148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6722634" y="961121"/>
              <a:ext cx="107946" cy="10801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6587703" y="834044"/>
              <a:ext cx="107946" cy="10801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231" y="188640"/>
            <a:ext cx="8229600" cy="490066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/>
          <p:cNvSpPr/>
          <p:nvPr userDrawn="1"/>
        </p:nvSpPr>
        <p:spPr>
          <a:xfrm>
            <a:off x="0" y="0"/>
            <a:ext cx="9144000" cy="6853238"/>
          </a:xfrm>
          <a:prstGeom prst="flowChartProcess">
            <a:avLst/>
          </a:prstGeom>
          <a:gradFill flip="none" rotWithShape="1">
            <a:gsLst>
              <a:gs pos="39000">
                <a:schemeClr val="bg1"/>
              </a:gs>
              <a:gs pos="69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" name="Picture 2" descr="G:\ННП (серия)\ННП Украинский 8 класс\00391481_n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11838" y="3716338"/>
            <a:ext cx="3332162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/>
          <p:cNvSpPr/>
          <p:nvPr userDrawn="1"/>
        </p:nvSpPr>
        <p:spPr>
          <a:xfrm>
            <a:off x="0" y="0"/>
            <a:ext cx="9144000" cy="6853440"/>
          </a:xfrm>
          <a:prstGeom prst="flowChartProcess">
            <a:avLst/>
          </a:prstGeom>
          <a:gradFill flip="none" rotWithShape="1">
            <a:gsLst>
              <a:gs pos="39000">
                <a:schemeClr val="bg1"/>
              </a:gs>
              <a:gs pos="69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08850" y="115888"/>
            <a:ext cx="1652588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28E80666-FB37-4B36-9149-507F3B0178E3}" type="datetimeFigureOut">
              <a:rPr lang="en-US" smtClean="0"/>
              <a:pPr/>
              <a:t>11/9/2020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17375E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A93CA3-2127-4724-92C6-BB92F64309B0}" type="datetimeFigureOut">
              <a:rPr lang="ru-RU"/>
              <a:pPr>
                <a:defRPr/>
              </a:pPr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7B6B6F7-9151-41C3-920D-B84224CF4CE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17375E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317966" y="1632857"/>
            <a:ext cx="5826034" cy="3069772"/>
          </a:xfrm>
        </p:spPr>
        <p:txBody>
          <a:bodyPr/>
          <a:lstStyle/>
          <a:p>
            <a:pPr algn="l">
              <a:buNone/>
            </a:pPr>
            <a:r>
              <a:rPr lang="ru-RU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Василь</a:t>
            </a:r>
            <a:r>
              <a:rPr lang="uk-UA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Королів-Старий</a:t>
            </a:r>
            <a:r>
              <a:rPr lang="ru-RU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</a:t>
            </a:r>
            <a:r>
              <a:rPr lang="ru-RU" sz="4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Хуха-Моховинка</a:t>
            </a:r>
            <a:r>
              <a:rPr lang="ru-RU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». Добро і зло в </a:t>
            </a:r>
            <a:r>
              <a:rPr lang="ru-RU" sz="4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казці</a:t>
            </a:r>
            <a:r>
              <a:rPr lang="ru-RU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</a:t>
            </a:r>
            <a:r>
              <a:rPr lang="ru-RU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    </a:t>
            </a:r>
            <a:endParaRPr 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V_Koroli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754" y="653142"/>
            <a:ext cx="3357155" cy="47810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9457980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5085" y="0"/>
            <a:ext cx="5613763" cy="1159329"/>
          </a:xfrm>
        </p:spPr>
        <p:txBody>
          <a:bodyPr/>
          <a:lstStyle/>
          <a:p>
            <a:r>
              <a:rPr lang="uk-UA" dirty="0" smtClean="0">
                <a:solidFill>
                  <a:srgbClr val="00B050"/>
                </a:solidFill>
                <a:latin typeface="Avdira" pitchFamily="18" charset="0"/>
                <a:ea typeface="Avdira" pitchFamily="18" charset="0"/>
              </a:rPr>
              <a:t>Епіграф </a:t>
            </a:r>
            <a:r>
              <a:rPr lang="en-US" dirty="0" smtClean="0">
                <a:solidFill>
                  <a:srgbClr val="00B050"/>
                </a:solidFill>
                <a:latin typeface="Avdira" pitchFamily="18" charset="0"/>
                <a:ea typeface="Avdira" pitchFamily="18" charset="0"/>
              </a:rPr>
              <a:t> </a:t>
            </a:r>
            <a:r>
              <a:rPr lang="uk-UA" dirty="0" smtClean="0">
                <a:solidFill>
                  <a:srgbClr val="00B050"/>
                </a:solidFill>
                <a:latin typeface="Avdira" pitchFamily="18" charset="0"/>
                <a:ea typeface="Avdira" pitchFamily="18" charset="0"/>
              </a:rPr>
              <a:t>уроку</a:t>
            </a:r>
            <a:endParaRPr lang="ru-RU" dirty="0">
              <a:solidFill>
                <a:srgbClr val="00B050"/>
              </a:solidFill>
              <a:latin typeface="Avdira" pitchFamily="18" charset="0"/>
              <a:ea typeface="Avdir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154" y="1515291"/>
            <a:ext cx="4598126" cy="512685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Казка кличе нас у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мандри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велить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бути в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сміливими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мудрими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долати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перешкоди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біди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забувати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добра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світового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вимірюється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наша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людська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    </a:t>
            </a:r>
            <a:endPara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Валерій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Шевчук </a:t>
            </a: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73337" y="1322615"/>
            <a:ext cx="3670663" cy="5535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5495" y="0"/>
            <a:ext cx="7638505" cy="1387929"/>
          </a:xfrm>
        </p:spPr>
        <p:txBody>
          <a:bodyPr>
            <a:noAutofit/>
          </a:bodyPr>
          <a:lstStyle/>
          <a:p>
            <a:r>
              <a:rPr lang="ru-RU" sz="3200" dirty="0" err="1" smtClean="0">
                <a:solidFill>
                  <a:srgbClr val="C00000"/>
                </a:solidFill>
              </a:rPr>
              <a:t>Справжнє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</a:rPr>
              <a:t>ім'я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smtClean="0">
                <a:solidFill>
                  <a:srgbClr val="00B0F0"/>
                </a:solidFill>
              </a:rPr>
              <a:t>— </a:t>
            </a:r>
            <a:r>
              <a:rPr lang="ru-RU" sz="3200" i="1" dirty="0" smtClean="0">
                <a:solidFill>
                  <a:srgbClr val="00B050"/>
                </a:solidFill>
              </a:rPr>
              <a:t>Василь </a:t>
            </a:r>
            <a:r>
              <a:rPr lang="ru-RU" sz="3200" i="1" dirty="0" err="1" smtClean="0">
                <a:solidFill>
                  <a:srgbClr val="00B050"/>
                </a:solidFill>
              </a:rPr>
              <a:t>Костьович</a:t>
            </a:r>
            <a:r>
              <a:rPr lang="ru-RU" sz="3200" i="1" dirty="0" smtClean="0">
                <a:solidFill>
                  <a:srgbClr val="00B050"/>
                </a:solidFill>
              </a:rPr>
              <a:t> </a:t>
            </a:r>
            <a:r>
              <a:rPr lang="ru-RU" sz="3200" i="1" dirty="0" err="1" smtClean="0">
                <a:solidFill>
                  <a:srgbClr val="00B050"/>
                </a:solidFill>
              </a:rPr>
              <a:t>Королів</a:t>
            </a:r>
            <a:r>
              <a:rPr lang="ru-RU" sz="3200" i="1" dirty="0" smtClean="0">
                <a:solidFill>
                  <a:srgbClr val="00B050"/>
                </a:solidFill>
              </a:rPr>
              <a:t>.</a:t>
            </a:r>
            <a:endParaRPr lang="ru-RU" sz="3200" i="1" dirty="0">
              <a:solidFill>
                <a:srgbClr val="00B05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149531" y="2122715"/>
            <a:ext cx="4789714" cy="414745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Народився </a:t>
            </a:r>
            <a:endParaRPr lang="en-US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36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лютого 1879 року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селі Ладан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Прилуцького повіту на Полтавщині в родині священика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19328" y="1432307"/>
            <a:ext cx="3524672" cy="49554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0160" y="1345474"/>
            <a:ext cx="4349930" cy="551252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Навчався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Полтавській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духовній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семінарії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продовжив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освіту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Харківському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ветеринарному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інституті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Працював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ветеринарним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видав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популярний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посібник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ветеринарії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73913" y="1293223"/>
            <a:ext cx="3470087" cy="53329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142310" y="1"/>
            <a:ext cx="70016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dirty="0" smtClean="0">
                <a:solidFill>
                  <a:srgbClr val="0070C0"/>
                </a:solidFill>
                <a:latin typeface="Monotype Corsiva" pitchFamily="66" charset="0"/>
              </a:rPr>
              <a:t>Навчання і робота</a:t>
            </a:r>
            <a:endParaRPr lang="ru-RU" sz="60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"/>
            <a:ext cx="9144000" cy="518595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 1906 р.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революційних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В.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Королів-Старий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заарештований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царським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урядом.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Звільнившись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активним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дописувачем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газет "Рада", "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Хлібороб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", "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Засів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журналістика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видавнича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справа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стають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молодого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літератора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працював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редактором у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видавництві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"Час",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редагував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журнал "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Книгар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",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виходив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Києві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5109" y="0"/>
            <a:ext cx="7458891" cy="1240971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Твори: </a:t>
            </a:r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роман </a:t>
            </a:r>
            <a:r>
              <a:rPr lang="uk-UA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“Хмелик”</a:t>
            </a:r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(1920), збірка казок </a:t>
            </a:r>
            <a:r>
              <a:rPr lang="uk-UA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“Нечиста</a:t>
            </a:r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сила”</a:t>
            </a:r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п'єса-казка </a:t>
            </a:r>
            <a:r>
              <a:rPr lang="uk-UA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“Русалка-жаба”</a:t>
            </a:r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(1923).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zoJVN6qQyKVPvVoCgy1MZrs8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67543" y="1352981"/>
            <a:ext cx="7576457" cy="5505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5643154" cy="4741816"/>
          </a:xfrm>
        </p:spPr>
        <p:txBody>
          <a:bodyPr>
            <a:normAutofit fontScale="90000"/>
          </a:bodyPr>
          <a:lstStyle/>
          <a:p>
            <a:r>
              <a:rPr lang="ru-RU" sz="32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Псевдоніми</a:t>
            </a:r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криптоніми</a:t>
            </a:r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:</a:t>
            </a:r>
            <a:r>
              <a:rPr lang="ru-RU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В.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Диканський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Старий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Василь, 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Подорожний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 Щур, Хуторянин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Старий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 Дикий, 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Amator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Помер</a:t>
            </a:r>
            <a: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Василь </a:t>
            </a:r>
            <a:r>
              <a:rPr lang="ru-RU" sz="3200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Королів-Старий</a:t>
            </a:r>
            <a: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32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грудня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1943 року </a:t>
            </a:r>
            <a: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 місті Мельник </a:t>
            </a:r>
            <a:r>
              <a:rPr lang="ru-RU" sz="3200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поблизу</a:t>
            </a:r>
            <a:r>
              <a:rPr lang="ru-RU" sz="3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Праги.</a:t>
            </a:r>
            <a:endParaRPr lang="ru-RU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Koroliv-Stariy Vasily Kostyantinovich (1)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127625" y="248194"/>
            <a:ext cx="4016375" cy="5547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82943" y="-329520"/>
            <a:ext cx="370719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73929" y="1344706"/>
            <a:ext cx="5470071" cy="518672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Я — не педагог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можливо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помиляюсь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Отож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як результат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моєї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помилки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з'явиться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оця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книжка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казок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дозволяю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боронити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дітьми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насамперед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нашу,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українську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нечисту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силу",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на мою думку, часто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далеко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менш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небезпечною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на жаль, не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звуть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нечистими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algn="r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В.Королів-Старий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28800"/>
            <a:ext cx="3945467" cy="48274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1855694" y="0"/>
            <a:ext cx="72883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Фантастична казка </a:t>
            </a:r>
          </a:p>
          <a:p>
            <a:pPr algn="ctr"/>
            <a:r>
              <a:rPr lang="uk-UA" sz="4800" b="1" dirty="0" err="1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“Хуха-Моховинка”</a:t>
            </a:r>
            <a:endParaRPr lang="ru-RU" sz="4800" b="1" dirty="0">
              <a:solidFill>
                <a:srgbClr val="FF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7656" y="228600"/>
            <a:ext cx="6905897" cy="767443"/>
          </a:xfrm>
        </p:spPr>
        <p:txBody>
          <a:bodyPr>
            <a:normAutofit/>
          </a:bodyPr>
          <a:lstStyle/>
          <a:p>
            <a:r>
              <a:rPr lang="uk-UA" sz="3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4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Нечиста</a:t>
            </a:r>
            <a:r>
              <a:rPr lang="uk-UA" sz="4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сила”</a:t>
            </a:r>
            <a:endParaRPr lang="ru-RU" sz="4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8171" y="1600200"/>
            <a:ext cx="7445829" cy="5101046"/>
          </a:xfrm>
        </p:spPr>
        <p:txBody>
          <a:bodyPr/>
          <a:lstStyle/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Демонологія</a:t>
            </a:r>
            <a:r>
              <a:rPr lang="uk-UA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 сукупність людських уявлень про злих духів, що дійшли до нас із давнини.</a:t>
            </a:r>
          </a:p>
          <a:p>
            <a:pPr algn="ctr">
              <a:buNone/>
            </a:pPr>
            <a:endParaRPr lang="uk-UA" sz="3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Найпопулярнішими фантастичними істотами в українській демонології є лісовики, мавки, русалки, домовики, потерчата і  </a:t>
            </a:r>
            <a:r>
              <a:rPr lang="uk-UA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хухи</a:t>
            </a:r>
            <a:r>
              <a:rPr lang="uk-UA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8353" y="1371600"/>
            <a:ext cx="3487783" cy="5486400"/>
          </a:xfrm>
        </p:spPr>
        <p:txBody>
          <a:bodyPr/>
          <a:lstStyle/>
          <a:p>
            <a:pPr algn="ctr">
              <a:buNone/>
            </a:pP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Дух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лісу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господар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Лісовик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густих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деревах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 дуплах сухих дерев. Людей стара</a:t>
            </a:r>
            <a:r>
              <a:rPr lang="uk-UA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ться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заманити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хащу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лякає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Уся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лісова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звірина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послушна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Лісовику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особливо </a:t>
            </a:r>
            <a:r>
              <a:rPr lang="ru-RU" sz="275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зайці</a:t>
            </a:r>
            <a:r>
              <a:rPr lang="ru-RU" sz="275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75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37155" y="1528354"/>
            <a:ext cx="4306845" cy="50814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2272937" y="431074"/>
            <a:ext cx="6492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solidFill>
                  <a:srgbClr val="00B050"/>
                </a:solidFill>
                <a:latin typeface="Monotype Corsiva" pitchFamily="66" charset="0"/>
              </a:rPr>
              <a:t>Лісовик</a:t>
            </a:r>
            <a:r>
              <a:rPr lang="ru-RU" sz="6000" b="1" dirty="0" smtClean="0">
                <a:solidFill>
                  <a:srgbClr val="00B050"/>
                </a:solidFill>
                <a:latin typeface="Monotype Corsiva" pitchFamily="66" charset="0"/>
              </a:rPr>
              <a:t> (</a:t>
            </a:r>
            <a:r>
              <a:rPr lang="ru-RU" sz="6000" b="1" dirty="0" err="1" smtClean="0">
                <a:solidFill>
                  <a:srgbClr val="00B050"/>
                </a:solidFill>
                <a:latin typeface="Monotype Corsiva" pitchFamily="66" charset="0"/>
              </a:rPr>
              <a:t>полісун</a:t>
            </a:r>
            <a:r>
              <a:rPr lang="ru-RU" sz="6000" b="1" dirty="0" smtClean="0">
                <a:solidFill>
                  <a:srgbClr val="00B050"/>
                </a:solidFill>
                <a:latin typeface="Monotype Corsiva" pitchFamily="66" charset="0"/>
              </a:rPr>
              <a:t>)</a:t>
            </a:r>
            <a:endParaRPr lang="ru-RU" sz="60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1476103" y="1489166"/>
            <a:ext cx="3526971" cy="5368834"/>
          </a:xfrm>
        </p:spPr>
        <p:txBody>
          <a:bodyPr/>
          <a:lstStyle/>
          <a:p>
            <a:pPr algn="ctr">
              <a:buNone/>
            </a:pPr>
            <a:r>
              <a:rPr lang="uk-U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І</a:t>
            </a:r>
            <a:r>
              <a:rPr lang="vi-VN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стоти слов'янської міфології, водяні духи жіночої статі.</a:t>
            </a:r>
            <a:endParaRPr lang="uk-UA" sz="2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народними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віруваннями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русалками ставали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дівчата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потонули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померли на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Зелені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свята.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Волшебная-страна-MiniFee-SIA-Русалка-активный-линии-игрушка-SOOM-кукла-BJD-SD-MSD-1-4-Лут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2122" y="1214846"/>
            <a:ext cx="4041878" cy="564315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2913017" y="0"/>
            <a:ext cx="62309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0" b="1" dirty="0" smtClean="0">
                <a:solidFill>
                  <a:srgbClr val="0070C0"/>
                </a:solidFill>
                <a:latin typeface="Monotype Corsiva" pitchFamily="66" charset="0"/>
              </a:rPr>
              <a:t>Русалки</a:t>
            </a:r>
            <a:endParaRPr lang="ru-RU" sz="80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vka_forestsong-1280x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5063" y="1240971"/>
            <a:ext cx="4558936" cy="56170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7908" y="1489166"/>
            <a:ext cx="3331029" cy="515982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uk-UA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К</a:t>
            </a:r>
            <a:r>
              <a:rPr lang="vi-VN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азкова </a:t>
            </a:r>
            <a:endParaRPr lang="uk-UA" sz="31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vi-VN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лісова істота</a:t>
            </a:r>
            <a:endParaRPr lang="uk-UA" sz="31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vi-VN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в образі гарної дівчини з довгим розпущеним волоссям</a:t>
            </a:r>
            <a:r>
              <a:rPr lang="uk-UA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мешкає в лісі. </a:t>
            </a:r>
            <a:r>
              <a:rPr lang="vi-VN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Згідно з народними повір'ями, на мавок перетворюються душі</a:t>
            </a:r>
            <a:r>
              <a:rPr lang="uk-UA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потопельниць</a:t>
            </a:r>
            <a:r>
              <a:rPr lang="vi-VN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та дівч</a:t>
            </a:r>
            <a:r>
              <a:rPr lang="uk-UA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vi-VN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померлих без </a:t>
            </a:r>
            <a:r>
              <a:rPr lang="uk-UA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хрещення</a:t>
            </a:r>
            <a:r>
              <a:rPr lang="vi-VN" sz="3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vi-VN" sz="3100" dirty="0" smtClean="0">
                <a:solidFill>
                  <a:srgbClr val="00B0F0"/>
                </a:solidFill>
              </a:rPr>
              <a:t> </a:t>
            </a:r>
            <a:endParaRPr lang="ru-RU" sz="31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7337" y="0"/>
            <a:ext cx="5956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9600" b="1" dirty="0" smtClean="0">
                <a:solidFill>
                  <a:srgbClr val="92D050"/>
                </a:solidFill>
                <a:latin typeface="Monotype Corsiva" pitchFamily="66" charset="0"/>
              </a:rPr>
              <a:t>Мавка</a:t>
            </a:r>
            <a:endParaRPr lang="ru-RU" sz="9600" b="1" dirty="0">
              <a:solidFill>
                <a:srgbClr val="92D0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7076" y="1489166"/>
            <a:ext cx="4131129" cy="536883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700" dirty="0" smtClean="0"/>
              <a:t>   </a:t>
            </a:r>
            <a:r>
              <a:rPr lang="ru-RU" sz="2700" dirty="0" smtClean="0">
                <a:solidFill>
                  <a:srgbClr val="00B050"/>
                </a:solidFill>
              </a:rPr>
              <a:t> 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Дух,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поселяється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новозбудованому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домі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разом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людьми.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Господар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дому. </a:t>
            </a:r>
          </a:p>
          <a:p>
            <a:pPr algn="ctr">
              <a:buNone/>
            </a:pP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Коли в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домі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негаразд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спересердя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спалити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хату. Не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вночі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часом, коли в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домі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ладу,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іде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хати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геть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7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2080" y="1410788"/>
            <a:ext cx="3931919" cy="544721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3082834" y="0"/>
            <a:ext cx="60611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Домовик</a:t>
            </a:r>
            <a:endParaRPr lang="ru-RU" sz="80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 названия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5508" y="1319350"/>
            <a:ext cx="4258491" cy="5538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0422" y="1306287"/>
            <a:ext cx="3304903" cy="555171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померли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нехрещеними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народились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мертвими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Сім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їхні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душі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літають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просять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"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Хреста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!"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Кажуть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голоси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потерчат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нагадують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жаб'яче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кумкання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Той,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почує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голос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потерчати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повинен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пожаліти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душу, 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кинути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хустину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щось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подібне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нарешті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ім'я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дитині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немовля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стане </a:t>
            </a:r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янголом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7074" y="0"/>
            <a:ext cx="64269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0" b="1" dirty="0" smtClean="0">
                <a:solidFill>
                  <a:srgbClr val="7030A0"/>
                </a:solidFill>
                <a:latin typeface="Monotype Corsiva" pitchFamily="66" charset="0"/>
              </a:rPr>
              <a:t>Потерчата</a:t>
            </a:r>
            <a:endParaRPr lang="ru-RU" sz="8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06286" y="1593669"/>
            <a:ext cx="3344091" cy="526433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ru-RU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4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Лісові</a:t>
            </a:r>
            <a:r>
              <a:rPr lang="ru-RU" sz="3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духи</a:t>
            </a:r>
            <a:r>
              <a:rPr lang="vi-VN" sz="3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в слов'янсь</a:t>
            </a:r>
            <a:r>
              <a:rPr lang="uk-UA" sz="34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кій</a:t>
            </a:r>
            <a:r>
              <a:rPr lang="uk-UA" sz="3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міфології</a:t>
            </a:r>
            <a:r>
              <a:rPr lang="vi-VN" sz="3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3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vi-VN" sz="3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уяві слов'янських народів добрі духи, що за своїм зовнішнім виглядом схожі на маленьких пухнастих звіряток.</a:t>
            </a:r>
            <a:r>
              <a:rPr lang="uk-UA" sz="3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Живуть між корінням дерев. Взимку впадають у сплячку, а навесні продовжують вільне життя. </a:t>
            </a:r>
            <a:endParaRPr lang="ru-RU" sz="34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300420110315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9587" y="1162595"/>
            <a:ext cx="4464413" cy="55125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4310743" y="0"/>
            <a:ext cx="48332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8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Хухи</a:t>
            </a:r>
            <a:endParaRPr lang="ru-RU" sz="88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49246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добрих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фантастичних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істот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тісному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взаємозв’язку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жорстоким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світом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людей. </a:t>
            </a:r>
          </a:p>
          <a:p>
            <a:pPr>
              <a:buNone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u="sng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Ідея</a:t>
            </a:r>
            <a:r>
              <a:rPr lang="ru-RU" sz="36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уславлення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доброти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чуйності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взаємодопомоги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обурення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жорстокістю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несправедливістю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3600" b="1" i="1" u="sng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36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добро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зло,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взаємодопомога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0056" y="0"/>
            <a:ext cx="6779624" cy="1417637"/>
          </a:xfrm>
        </p:spPr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Теорія літератури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600200"/>
            <a:ext cx="7020272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* </a:t>
            </a:r>
            <a:r>
              <a:rPr lang="uk-UA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Художні образи 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- це люди, предмети, події, явища, створені уявою письменника і відображені у художньому творі.</a:t>
            </a:r>
          </a:p>
          <a:p>
            <a:pPr>
              <a:buNone/>
            </a:pPr>
            <a:r>
              <a:rPr lang="uk-UA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uk-UA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Портрет</a:t>
            </a:r>
            <a:r>
              <a:rPr lang="uk-UA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опис зовнішності персонажа у літературному творі.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728" y="0"/>
            <a:ext cx="6927272" cy="1122219"/>
          </a:xfrm>
        </p:spPr>
        <p:txBody>
          <a:bodyPr/>
          <a:lstStyle/>
          <a:p>
            <a:r>
              <a:rPr lang="uk-UA" sz="6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Персонажі  казки</a:t>
            </a:r>
            <a:endParaRPr lang="ru-RU" sz="6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65018" y="1025237"/>
          <a:ext cx="8478981" cy="5832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358536" y="0"/>
          <a:ext cx="7785463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236" y="0"/>
            <a:ext cx="7356764" cy="1427019"/>
          </a:xfrm>
        </p:spPr>
        <p:txBody>
          <a:bodyPr>
            <a:noAutofit/>
          </a:bodyPr>
          <a:lstStyle/>
          <a:p>
            <a:r>
              <a:rPr lang="uk-UA" sz="7200" dirty="0" smtClean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Домашнє завдання:</a:t>
            </a:r>
            <a:endParaRPr lang="ru-RU" sz="7200" dirty="0">
              <a:solidFill>
                <a:srgbClr val="00B05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4559" y="1672046"/>
            <a:ext cx="6949441" cy="2730137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ru-RU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Прочитати</a:t>
            </a: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казку</a:t>
            </a: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6576" indent="0" algn="ctr">
              <a:buNone/>
            </a:pP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Хуха-Моховинка</a:t>
            </a: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Презентація Безособові реченн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Презентація Безособові речення</Template>
  <TotalTime>1418</TotalTime>
  <Words>561</Words>
  <Application>Microsoft Office PowerPoint</Application>
  <PresentationFormat>Экран (4:3)</PresentationFormat>
  <Paragraphs>62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Avdira</vt:lpstr>
      <vt:lpstr>Monotype Corsiva</vt:lpstr>
      <vt:lpstr>Times New Roman</vt:lpstr>
      <vt:lpstr>Презентація Безособові речення</vt:lpstr>
      <vt:lpstr>1_Тема Office</vt:lpstr>
      <vt:lpstr>Василь Королів-Старий «Хуха-Моховинка». Добро і зло в казці.           </vt:lpstr>
      <vt:lpstr>Епіграф  уроку</vt:lpstr>
      <vt:lpstr>Справжнє ім'я — Василь Костьович Королів.</vt:lpstr>
      <vt:lpstr>Презентация PowerPoint</vt:lpstr>
      <vt:lpstr>Презентация PowerPoint</vt:lpstr>
      <vt:lpstr>Твори: роман “Хмелик” (1920), збірка казок “Нечиста сила”, п'єса-казка “Русалка-жаба” (1923).</vt:lpstr>
      <vt:lpstr>Псевдоніми та криптоніми :  В. Диканський, Старий Василь, Подорожний,  П. Щур, Хуторянин Старий,  В. Дикий, Amator.   Помер Василь Королів-Старий  11 грудня 1943 року  в місті Мельник поблизу Праги.</vt:lpstr>
      <vt:lpstr>Презентация PowerPoint</vt:lpstr>
      <vt:lpstr>“Нечиста сила”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Теорія літератури</vt:lpstr>
      <vt:lpstr>Персонажі  казки</vt:lpstr>
      <vt:lpstr>Презентация PowerPoint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</dc:creator>
  <cp:lastModifiedBy>Пользователь Windows</cp:lastModifiedBy>
  <cp:revision>86</cp:revision>
  <dcterms:created xsi:type="dcterms:W3CDTF">2014-09-16T21:39:42Z</dcterms:created>
  <dcterms:modified xsi:type="dcterms:W3CDTF">2020-11-09T16:39:07Z</dcterms:modified>
</cp:coreProperties>
</file>