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68" r:id="rId15"/>
    <p:sldId id="273" r:id="rId16"/>
    <p:sldId id="269" r:id="rId17"/>
    <p:sldId id="270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2" y="-7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endParaRPr lang="uk-UA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908720"/>
            <a:ext cx="8458200" cy="2304256"/>
          </a:xfrm>
        </p:spPr>
        <p:txBody>
          <a:bodyPr>
            <a:normAutofit/>
          </a:bodyPr>
          <a:lstStyle/>
          <a:p>
            <a:r>
              <a:rPr lang="uk-UA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Іван Франко – казкар.</a:t>
            </a:r>
            <a:br>
              <a:rPr lang="uk-UA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Зміст казки </a:t>
            </a:r>
            <a:r>
              <a:rPr lang="uk-UA" sz="4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“Фарбований</a:t>
            </a:r>
            <a:r>
              <a:rPr lang="uk-UA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Лис”</a:t>
            </a:r>
            <a:endParaRPr lang="uk-UA" sz="4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endParaRPr lang="uk-UA" dirty="0"/>
          </a:p>
        </p:txBody>
      </p:sp>
      <p:pic>
        <p:nvPicPr>
          <p:cNvPr id="4" name="Содержимое 3" descr="126544268_w640_h640_shema-dlya-vyshivk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21155"/>
            <a:ext cx="5566281" cy="683684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endParaRPr lang="uk-UA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uk-UA" sz="3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Мета уроку: </a:t>
            </a:r>
            <a:r>
              <a:rPr lang="uk-UA" sz="3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ознайомити учнів з відомостями про Франка-казкаря, розглянути зміст казки «Фарбований Лис», визначити основну думку та ідею твору; навчити дітей відрізняти мову автора від слів головного героя; формувати вміння учнів виразно та вдумливо читати зміст казки, розвивати культуру </a:t>
            </a:r>
            <a:r>
              <a:rPr lang="uk-UA" sz="3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звʼязного</a:t>
            </a:r>
            <a:r>
              <a:rPr lang="uk-UA" sz="3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мовлення, навчити дітей давати оцінку героям казки; виховувати вміння розрізняти добрі та лихі вчинки, підлість, лицемірство.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Хід уроку</a:t>
            </a:r>
            <a:endParaRPr lang="uk-UA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І. Організаційний момент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ІІ. Мотивація навчальної діяльності учнів. Оголошення теми та мети уроку.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КРОСВОРД</a:t>
            </a:r>
            <a:endParaRPr lang="uk-UA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1. Що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було джерелом натхнення для письменників? </a:t>
            </a:r>
          </a:p>
          <a:p>
            <a:pPr lvl="0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2. Як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звали Франка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uk-UA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3. Що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завжди перемагає в казках? </a:t>
            </a:r>
          </a:p>
          <a:p>
            <a:pPr lvl="0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4. В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якому місті навчався Франко? </a:t>
            </a:r>
          </a:p>
          <a:p>
            <a:pPr lvl="0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5. Чим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відрізняється літературна казка від народної? </a:t>
            </a:r>
          </a:p>
          <a:p>
            <a:pPr lvl="0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6. Народна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казка – це коли автор …? </a:t>
            </a:r>
          </a:p>
          <a:p>
            <a:pPr lvl="0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7. Хто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складав народні казки? </a:t>
            </a:r>
          </a:p>
          <a:p>
            <a:pPr lvl="0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8. Чиї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риси мав на увазі Франко пишучи про тварин? </a:t>
            </a:r>
          </a:p>
          <a:p>
            <a:pPr lvl="0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9. Яким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словом називають особливість характеру? </a:t>
            </a:r>
          </a:p>
          <a:p>
            <a:pPr lvl="0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10.Для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кого Франко писав свої твори? </a:t>
            </a:r>
          </a:p>
          <a:p>
            <a:pPr lvl="0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11.Що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мріяв купити собі Франко, але так і не купив? </a:t>
            </a:r>
          </a:p>
          <a:p>
            <a:pPr lvl="0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12.Яке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останнє слово в назві збірки «Коли ще звірі…»? </a:t>
            </a:r>
          </a:p>
          <a:p>
            <a:pPr lvl="0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13.Що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це за тварина, яка має руду шубу та лукавий вираз? </a:t>
            </a:r>
          </a:p>
          <a:p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ІІІ. Засвоєння нових знань.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uk-UA" sz="4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Слово вчителя. </a:t>
            </a:r>
            <a:endParaRPr lang="uk-UA" sz="4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Більшість творів, яких написав Іван Франко присвячено дітям. Їхня кількість 50 казок. 20 казок увійшли до збірки «Коли ще звірі говорили».</a:t>
            </a:r>
          </a:p>
          <a:p>
            <a:pPr algn="just"/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Казки Івана Франка – це художньо опрацьовані переклади грецької, індійської, німецької, російської мов. Частіше письменник запозичував образ і доповнював твір, надаючи казці українського колориту. У цих казках безліч веселих, комічних сцен.  Герої – носії найкращих рис народу: щирі, добрі, милосердні. Але письменник не забуває показувати у своїх творах і негативні сторони та риси героїв. У цих казках прославляються дружелюбність, честь та підтримка між головними героями.  Казки показують перемогу тих, хто бореться за справедливість, добро та правду. </a:t>
            </a:r>
          </a:p>
          <a:p>
            <a:endParaRPr lang="uk-UA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387624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Перевірка засвоєння знань прочитаної казки.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4022303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628800"/>
            <a:ext cx="5688632" cy="5040560"/>
          </a:xfr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78a3542ea4d2331508cea795ec700ff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9" y="1200226"/>
            <a:ext cx="8285738" cy="5469134"/>
          </a:xfr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0"/>
            <a:ext cx="6336704" cy="6858000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Содержимое 5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0"/>
            <a:ext cx="6408712" cy="68580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Бесіда з учнями за змістом казки.</a:t>
            </a:r>
            <a:br>
              <a:rPr lang="uk-UA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4162"/>
            <a:ext cx="8740080" cy="5043190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</a:t>
            </a:r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яку тварину ви прочитали вдома казку?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 звали лиса?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Яким був лис? Зачитати опис.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 риси характеру притаманні головному герою?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 задумав зробити лис?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Кого боявся лис Микита?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Куди сховався лис від собак?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 </a:t>
            </a:r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було в діжці?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Зачитайте </a:t>
            </a:r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уривок як почував себе лис в діжці.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Чому лис перелякався? Зачитати.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Якими методами лис намагався позбутися фарби? Уривок зачитати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Хто першим злякався лиса?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почував себе вовк після побаченого?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Що вирішили робити звірі?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Яку вигадану історію розповідав тваринам лис?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відреагували звірі на почуте?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 лис Микита себе видав?</a:t>
            </a:r>
          </a:p>
          <a:p>
            <a:pPr lvl="0"/>
            <a:r>
              <a:rPr lang="uk-UA" sz="3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Чим закінчилася казка?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pic>
        <p:nvPicPr>
          <p:cNvPr id="4" name="Содержимое 3" descr="-1383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0"/>
            <a:ext cx="8496944" cy="6858000"/>
          </a:xfr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5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200" y="764704"/>
            <a:ext cx="8873117" cy="5904656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" name="Содержимое 7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7692332" cy="5544616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106506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692696"/>
            <a:ext cx="7720334" cy="5904656"/>
          </a:xfrm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hqdefaul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8661731" cy="6669360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332656"/>
            <a:ext cx="8676456" cy="6120680"/>
          </a:xfr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0"/>
            <a:ext cx="5832648" cy="68580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0"/>
            <a:ext cx="6768752" cy="685800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005005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3885" y="0"/>
            <a:ext cx="7430189" cy="6669360"/>
          </a:xfr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sz="27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Формування та вдосконалення вмінь та навичок.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sz="7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Гра «Правдивий промінчик»</a:t>
            </a:r>
            <a:endParaRPr lang="uk-UA" sz="7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31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(Намалювати позитивний </a:t>
            </a:r>
            <a:r>
              <a:rPr lang="uk-UA" sz="3100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смайлик</a:t>
            </a:r>
            <a:r>
              <a:rPr lang="uk-UA" sz="31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з промінчиками на дошці, і діти називають позитивні риси характеру лиса).</a:t>
            </a:r>
          </a:p>
          <a:p>
            <a:r>
              <a:rPr lang="uk-UA" sz="31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31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Намалювати сумний </a:t>
            </a:r>
            <a:r>
              <a:rPr lang="uk-UA" sz="3100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смайлик</a:t>
            </a:r>
            <a:r>
              <a:rPr lang="uk-UA" sz="31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з промінчиками на дошці, і діти називають негативні риси характеру лиса).</a:t>
            </a:r>
          </a:p>
          <a:p>
            <a:endParaRPr lang="uk-UA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68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0"/>
            <a:ext cx="6840760" cy="68580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59859"/>
            <a:ext cx="6840759" cy="6681510"/>
          </a:xfr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І. Закріплення вивченого матеріалу.</a:t>
            </a:r>
            <a:endParaRPr lang="uk-UA" sz="4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Гра «ТАК чи НІ».</a:t>
            </a:r>
            <a:endParaRPr lang="uk-UA" sz="4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Лис Микита був дуже доброю тваринкою.</a:t>
            </a:r>
            <a:r>
              <a:rPr lang="uk-UA" sz="2400" b="1" i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Лис остерігав друзів від пасток</a:t>
            </a:r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Побігши до міста, лис відразу попався собакам</a:t>
            </a:r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Упавши в діжку з фарбою, лис перетворився на царевича</a:t>
            </a:r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Шерсть лиса стала синьою</a:t>
            </a:r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Звірі радісно прийняли новоспеченого царя</a:t>
            </a:r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Лис над звірами царював 10 років</a:t>
            </a:r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Коли звірі викрили лиса, то роздерли на шматки</a:t>
            </a:r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Після смерті, звірі затужили за лисом і сиділи плакали.</a:t>
            </a:r>
            <a:endParaRPr lang="uk-UA" sz="2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ІІ. Підсумок уроку.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 обманювали ви коли-небудь своїх друзів?</a:t>
            </a:r>
          </a:p>
          <a:p>
            <a:r>
              <a:rPr lang="uk-UA" b="1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 можна бути лицемірним?</a:t>
            </a:r>
          </a:p>
          <a:p>
            <a:r>
              <a:rPr lang="uk-UA" b="1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 би ви вчинили на місці звірів?</a:t>
            </a:r>
          </a:p>
          <a:p>
            <a:r>
              <a:rPr lang="uk-UA" b="1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Чого вчить нас Іван Франко в цій казці?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ІІІ. Домашнє завдання.</a:t>
            </a:r>
            <a:endParaRPr lang="uk-UA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Намалювати малюнок «Яким я уявляю лиса Микиту».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93</TotalTime>
  <Words>641</Words>
  <Application>Microsoft Office PowerPoint</Application>
  <PresentationFormat>Экран (4:3)</PresentationFormat>
  <Paragraphs>66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Трек</vt:lpstr>
      <vt:lpstr>Слайд 1</vt:lpstr>
      <vt:lpstr>Слайд 2</vt:lpstr>
      <vt:lpstr>Слайд 3</vt:lpstr>
      <vt:lpstr>Слайд 4</vt:lpstr>
      <vt:lpstr>КРОСВОРД</vt:lpstr>
      <vt:lpstr>ІІІ. Засвоєння нових знань. </vt:lpstr>
      <vt:lpstr>ІV. Перевірка засвоєння знань прочитаної казки. </vt:lpstr>
      <vt:lpstr>Слайд 8</vt:lpstr>
      <vt:lpstr>Слайд 9</vt:lpstr>
      <vt:lpstr>Слайд 10</vt:lpstr>
      <vt:lpstr>Бесіда з учнями за змістом казки.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V. Формування та вдосконалення вмінь та навичок. 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Іван Франко – казкар.  Казка “Фарбований Лис”</dc:title>
  <dc:creator>Лариса</dc:creator>
  <cp:lastModifiedBy>Лариса</cp:lastModifiedBy>
  <cp:revision>12</cp:revision>
  <dcterms:created xsi:type="dcterms:W3CDTF">2019-10-22T13:54:31Z</dcterms:created>
  <dcterms:modified xsi:type="dcterms:W3CDTF">2019-10-22T15:38:30Z</dcterms:modified>
</cp:coreProperties>
</file>