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5" r:id="rId2"/>
    <p:sldId id="307" r:id="rId3"/>
    <p:sldId id="309" r:id="rId4"/>
    <p:sldId id="272" r:id="rId5"/>
    <p:sldId id="310" r:id="rId6"/>
    <p:sldId id="276" r:id="rId7"/>
    <p:sldId id="270" r:id="rId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0066"/>
    <a:srgbClr val="96EAFE"/>
    <a:srgbClr val="A8EEFE"/>
    <a:srgbClr val="7C5989"/>
    <a:srgbClr val="333399"/>
    <a:srgbClr val="800000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84" autoAdjust="0"/>
    <p:restoredTop sz="92652" autoAdjust="0"/>
  </p:normalViewPr>
  <p:slideViewPr>
    <p:cSldViewPr>
      <p:cViewPr varScale="1">
        <p:scale>
          <a:sx n="68" d="100"/>
          <a:sy n="68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A8E780-EB2B-4450-B617-5D912095A9BB}" type="datetimeFigureOut">
              <a:rPr lang="ru-RU" smtClean="0"/>
              <a:pPr/>
              <a:t>07.11.2020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C7BBA4-CF20-4584-BE23-F7F1468E350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4314825"/>
            <a:ext cx="9144000" cy="609600"/>
          </a:xfrm>
        </p:spPr>
        <p:txBody>
          <a:bodyPr/>
          <a:lstStyle>
            <a:lvl1pPr algn="ctr">
              <a:defRPr sz="4800">
                <a:latin typeface="Franklin Gothic Heavy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4772025"/>
            <a:ext cx="9144000" cy="304800"/>
          </a:xfrm>
        </p:spPr>
        <p:txBody>
          <a:bodyPr/>
          <a:lstStyle>
            <a:lvl1pPr marL="0" indent="0" algn="ctr">
              <a:buFontTx/>
              <a:buNone/>
              <a:defRPr sz="2800"/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CAFB2302-2FE1-4B2C-AA68-D4068BB4E88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F50AB5-9030-4287-95E0-E010EB45B9E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28A7BC-66E5-4A19-89A1-A28294D9E37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33400" y="838200"/>
            <a:ext cx="39624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838200"/>
            <a:ext cx="39624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222E62-68BE-4B2A-80A0-491C44992EC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4ADB45-809D-4E7C-BC0D-41F4029C946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E5EDD5-C6FF-437B-8A32-3B806C93724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8F9415-C6AB-455D-ABB4-CEE73735854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7209AC-0E12-4B62-A43D-FA2575CB899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764124-8124-4A6A-99B5-36E34C78CCC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C14246-8EC0-40F3-9035-706E7594787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096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096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553ED7-855F-4866-96EA-D24E4D1B1C6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ov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838200"/>
            <a:ext cx="80772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629400"/>
            <a:ext cx="1905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>
                <a:solidFill>
                  <a:schemeClr val="bg1"/>
                </a:solidFill>
                <a:latin typeface="Franklin Gothic Heavy" pitchFamily="34" charset="0"/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629400"/>
            <a:ext cx="2895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900">
                <a:solidFill>
                  <a:schemeClr val="bg1"/>
                </a:solidFill>
                <a:latin typeface="Franklin Gothic Heavy" pitchFamily="34" charset="0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6629400"/>
            <a:ext cx="1905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chemeClr val="bg1"/>
                </a:solidFill>
                <a:latin typeface="Franklin Gothic Heavy" pitchFamily="34" charset="0"/>
              </a:defRPr>
            </a:lvl1pPr>
          </a:lstStyle>
          <a:p>
            <a:fld id="{79420715-1C98-4DD3-9846-5EAE448DD55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cover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Impact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Impact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Impact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Impact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Impact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Impact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Impact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Impact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gi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google.com.ua/url?sa=i&amp;source=imgres&amp;cd=&amp;cad=rja&amp;uact=8&amp;ved=0CAkQjRwwAGoVChMI98rjg-_HxwIVJXNyCh2LWw5p&amp;url=http://grqamol.am/steghcagorcutyunner/yntercoghic/yuri-sargsyan-aphrodite/&amp;ei=GkfeVffVMaXmyQOLt7nIBg&amp;psig=AFQjCNH0NN18nPyW_O-ZV0VBo52VYXq_LA&amp;ust=1440716954927349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0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gif"/><Relationship Id="rId5" Type="http://schemas.openxmlformats.org/officeDocument/2006/relationships/image" Target="../media/image11.gif"/><Relationship Id="rId4" Type="http://schemas.openxmlformats.org/officeDocument/2006/relationships/image" Target="../media/image6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9" name="Picture 5"/>
          <p:cNvPicPr>
            <a:picLocks noChangeAspect="1" noChangeArrowheads="1"/>
          </p:cNvPicPr>
          <p:nvPr/>
        </p:nvPicPr>
        <p:blipFill>
          <a:blip r:embed="rId2" cstate="print"/>
          <a:srcRect l="31890" t="19000" r="14718" b="12121"/>
          <a:stretch>
            <a:fillRect/>
          </a:stretch>
        </p:blipFill>
        <p:spPr bwMode="auto">
          <a:xfrm>
            <a:off x="539552" y="908720"/>
            <a:ext cx="8064896" cy="5120852"/>
          </a:xfrm>
          <a:prstGeom prst="roundRect">
            <a:avLst>
              <a:gd name="adj" fmla="val 7739"/>
            </a:avLst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4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Bookman Old Style" pitchFamily="18" charset="0"/>
              </a:rPr>
              <a:t>Тема уроку</a:t>
            </a:r>
            <a:endParaRPr lang="en-US" sz="44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Bookman Old Style" pitchFamily="18" charset="0"/>
            </a:endParaRP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643306" y="1357298"/>
            <a:ext cx="4968552" cy="1296144"/>
          </a:xfrm>
        </p:spPr>
        <p:txBody>
          <a:bodyPr/>
          <a:lstStyle/>
          <a:p>
            <a:pPr algn="ctr">
              <a:buNone/>
            </a:pPr>
            <a:r>
              <a:rPr lang="uk-UA" sz="4800" b="1" i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tx1">
                      <a:alpha val="30000"/>
                    </a:schemeClr>
                  </a:glow>
                </a:effectLst>
                <a:latin typeface="Century Schoolbook" pitchFamily="18" charset="0"/>
              </a:rPr>
              <a:t>«Правопис не з дієсловами»</a:t>
            </a:r>
            <a:endParaRPr lang="en-US" sz="4800" b="1" i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tx1">
                    <a:alpha val="30000"/>
                  </a:schemeClr>
                </a:glow>
              </a:effectLst>
              <a:latin typeface="Century Schoolbook" pitchFamily="18" charset="0"/>
            </a:endParaRPr>
          </a:p>
        </p:txBody>
      </p:sp>
      <p:pic>
        <p:nvPicPr>
          <p:cNvPr id="7" name="Picture 109" descr="Z:\newtek\_backgrounds_1.02\Tim\powerpoint templates\101-120\television_studio\elements\girl_holding_cue_cards_live_hg_clr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933056"/>
            <a:ext cx="2248748" cy="292494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372200" y="3786190"/>
            <a:ext cx="1771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b="1" i="1" dirty="0" smtClean="0"/>
              <a:t>7 </a:t>
            </a:r>
            <a:r>
              <a:rPr lang="uk-UA" sz="3600" b="1" i="1" dirty="0" smtClean="0"/>
              <a:t>клас</a:t>
            </a:r>
          </a:p>
        </p:txBody>
      </p:sp>
    </p:spTree>
  </p:cSld>
  <p:clrMapOvr>
    <a:masterClrMapping/>
  </p:clrMapOvr>
  <p:transition spd="med">
    <p:cov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Робота з таблицею</a:t>
            </a:r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28794" y="785794"/>
            <a:ext cx="5500726" cy="5857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Z:\newtek\_backgrounds_1.02\Tim\powerpoint templates\101-120\television_studio\elements\man_behind_studio_camera_counting_hg_clr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633538" cy="2608263"/>
          </a:xfrm>
          <a:prstGeom prst="rect">
            <a:avLst/>
          </a:prstGeom>
          <a:noFill/>
        </p:spPr>
      </p:pic>
      <p:pic>
        <p:nvPicPr>
          <p:cNvPr id="6" name="Picture 4" descr="Z:\newtek\_backgrounds_1.02\Tim\powerpoint templates\101-120\television_studio\elements\man_holding_boom_mic_host_hg_clr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70763" y="4343400"/>
            <a:ext cx="1773237" cy="25146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ove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62" name="Picture 106" descr="Z:\newtek\_backgrounds_1.02\Tim\powerpoint templates\101-120\television_studio\television_studio_qx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3687" y="1556792"/>
            <a:ext cx="5520789" cy="4136800"/>
          </a:xfrm>
          <a:prstGeom prst="roundRect">
            <a:avLst/>
          </a:prstGeom>
          <a:noFill/>
        </p:spPr>
      </p:pic>
      <p:pic>
        <p:nvPicPr>
          <p:cNvPr id="19566" name="Picture 110" descr="Z:\newtek\_backgrounds_1.02\Tim\powerpoint templates\101-120\television_studio\elements\man_behind_studio_camera_counting_hg_clr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763688" cy="2817353"/>
          </a:xfrm>
          <a:prstGeom prst="rect">
            <a:avLst/>
          </a:prstGeom>
          <a:noFill/>
        </p:spPr>
      </p:pic>
      <p:sp>
        <p:nvSpPr>
          <p:cNvPr id="19571" name="Rectangle 115"/>
          <p:cNvSpPr>
            <a:spLocks noChangeArrowheads="1"/>
          </p:cNvSpPr>
          <p:nvPr/>
        </p:nvSpPr>
        <p:spPr bwMode="auto">
          <a:xfrm>
            <a:off x="1835696" y="1452085"/>
            <a:ext cx="5256584" cy="905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4000" b="1" i="0" u="sng" strike="noStrike" cap="all" normalizeH="0" baseline="0" dirty="0" smtClean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glow rad="101600">
                    <a:schemeClr val="bg1">
                      <a:alpha val="60000"/>
                    </a:schemeClr>
                  </a:glo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Рубрика</a:t>
            </a:r>
            <a:endParaRPr kumimoji="0" lang="uk-UA" sz="4000" b="1" i="1" u="none" strike="noStrike" cap="all" normalizeH="0" baseline="0" dirty="0" smtClean="0">
              <a:ln w="9000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glow rad="101600">
                  <a:schemeClr val="bg1">
                    <a:alpha val="60000"/>
                  </a:schemeClr>
                </a:glow>
                <a:reflection blurRad="12700" stA="28000" endPos="45000" dist="1000" dir="5400000" sy="-100000" algn="bl" rotWithShape="0"/>
              </a:effectLst>
              <a:latin typeface="Times New Roman" pitchFamily="18" charset="0"/>
              <a:ea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57356" y="2571744"/>
            <a:ext cx="521497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6600" b="1" dirty="0" smtClean="0">
                <a:solidFill>
                  <a:srgbClr val="FF0000"/>
                </a:solidFill>
                <a:latin typeface="Monotype Corsiva" pitchFamily="66" charset="0"/>
              </a:rPr>
              <a:t>Орфографічний практикум</a:t>
            </a:r>
            <a:endParaRPr lang="ru-RU" sz="6600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 spd="med">
    <p:cov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28596" y="785794"/>
            <a:ext cx="8143932" cy="57041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3200" b="1" i="1" dirty="0" smtClean="0">
                <a:latin typeface="Monotype Corsiva" pitchFamily="66" charset="0"/>
              </a:rPr>
              <a:t>1) </a:t>
            </a:r>
            <a:r>
              <a:rPr lang="ru-RU" sz="3200" b="1" i="1" dirty="0" err="1" smtClean="0">
                <a:latin typeface="Monotype Corsiva" pitchFamily="66" charset="0"/>
              </a:rPr>
              <a:t>Сьогоднішньої</a:t>
            </a:r>
            <a:r>
              <a:rPr lang="ru-RU" sz="3200" b="1" i="1" dirty="0" smtClean="0">
                <a:latin typeface="Monotype Corsiva" pitchFamily="66" charset="0"/>
              </a:rPr>
              <a:t> </a:t>
            </a:r>
            <a:r>
              <a:rPr lang="ru-RU" sz="3200" b="1" i="1" dirty="0" err="1" smtClean="0">
                <a:latin typeface="Monotype Corsiva" pitchFamily="66" charset="0"/>
              </a:rPr>
              <a:t>роботи</a:t>
            </a:r>
            <a:r>
              <a:rPr lang="ru-RU" sz="3200" b="1" i="1" dirty="0" smtClean="0">
                <a:latin typeface="Monotype Corsiva" pitchFamily="66" charset="0"/>
              </a:rPr>
              <a:t> на завтра (не)</a:t>
            </a:r>
            <a:r>
              <a:rPr lang="ru-RU" sz="3200" b="1" i="1" dirty="0" err="1" smtClean="0">
                <a:latin typeface="Monotype Corsiva" pitchFamily="66" charset="0"/>
              </a:rPr>
              <a:t>відкладай</a:t>
            </a:r>
            <a:r>
              <a:rPr lang="ru-RU" sz="3200" b="1" i="1" dirty="0" smtClean="0">
                <a:latin typeface="Monotype Corsiva" pitchFamily="66" charset="0"/>
              </a:rPr>
              <a:t> 2) </a:t>
            </a:r>
            <a:r>
              <a:rPr lang="uk-UA" sz="3200" b="1" i="1" dirty="0" smtClean="0">
                <a:latin typeface="Monotype Corsiva" pitchFamily="66" charset="0"/>
              </a:rPr>
              <a:t>(</a:t>
            </a:r>
            <a:r>
              <a:rPr lang="ru-RU" sz="3200" b="1" i="1" dirty="0" smtClean="0">
                <a:latin typeface="Monotype Corsiva" pitchFamily="66" charset="0"/>
              </a:rPr>
              <a:t>Не</a:t>
            </a:r>
            <a:r>
              <a:rPr lang="uk-UA" sz="3200" b="1" i="1" dirty="0" smtClean="0">
                <a:latin typeface="Monotype Corsiva" pitchFamily="66" charset="0"/>
              </a:rPr>
              <a:t>)</a:t>
            </a:r>
            <a:r>
              <a:rPr lang="ru-RU" sz="3200" b="1" i="1" dirty="0" err="1" smtClean="0">
                <a:latin typeface="Monotype Corsiva" pitchFamily="66" charset="0"/>
              </a:rPr>
              <a:t>називай</a:t>
            </a:r>
            <a:r>
              <a:rPr lang="ru-RU" sz="3200" b="1" i="1" dirty="0" smtClean="0">
                <a:latin typeface="Monotype Corsiva" pitchFamily="66" charset="0"/>
              </a:rPr>
              <a:t> сяким, </a:t>
            </a:r>
            <a:r>
              <a:rPr lang="ru-RU" sz="3200" b="1" i="1" dirty="0" err="1" smtClean="0">
                <a:latin typeface="Monotype Corsiva" pitchFamily="66" charset="0"/>
              </a:rPr>
              <a:t>бо</a:t>
            </a:r>
            <a:r>
              <a:rPr lang="ru-RU" sz="3200" b="1" i="1" dirty="0" smtClean="0">
                <a:latin typeface="Monotype Corsiva" pitchFamily="66" charset="0"/>
              </a:rPr>
              <a:t> </a:t>
            </a:r>
            <a:r>
              <a:rPr lang="ru-RU" sz="3200" b="1" i="1" dirty="0" err="1" smtClean="0">
                <a:latin typeface="Monotype Corsiva" pitchFamily="66" charset="0"/>
              </a:rPr>
              <a:t>станеш</a:t>
            </a:r>
            <a:r>
              <a:rPr lang="ru-RU" sz="3200" b="1" i="1" dirty="0" smtClean="0">
                <a:latin typeface="Monotype Corsiva" pitchFamily="66" charset="0"/>
              </a:rPr>
              <a:t> таким. 3) </a:t>
            </a:r>
            <a:r>
              <a:rPr lang="uk-UA" sz="3200" b="1" i="1" dirty="0" smtClean="0">
                <a:latin typeface="Monotype Corsiva" pitchFamily="66" charset="0"/>
              </a:rPr>
              <a:t>(</a:t>
            </a:r>
            <a:r>
              <a:rPr lang="ru-RU" sz="3200" b="1" i="1" dirty="0" smtClean="0">
                <a:latin typeface="Monotype Corsiva" pitchFamily="66" charset="0"/>
              </a:rPr>
              <a:t>Не</a:t>
            </a:r>
            <a:r>
              <a:rPr lang="uk-UA" sz="3200" b="1" i="1" dirty="0" smtClean="0">
                <a:latin typeface="Monotype Corsiva" pitchFamily="66" charset="0"/>
              </a:rPr>
              <a:t>)</a:t>
            </a:r>
            <a:r>
              <a:rPr lang="ru-RU" sz="3200" b="1" i="1" dirty="0" smtClean="0">
                <a:latin typeface="Monotype Corsiva" pitchFamily="66" charset="0"/>
              </a:rPr>
              <a:t>кажи поганого про </a:t>
            </a:r>
            <a:r>
              <a:rPr lang="ru-RU" sz="3200" b="1" i="1" dirty="0" err="1" smtClean="0">
                <a:latin typeface="Monotype Corsiva" pitchFamily="66" charset="0"/>
              </a:rPr>
              <a:t>людину</a:t>
            </a:r>
            <a:r>
              <a:rPr lang="ru-RU" sz="3200" b="1" i="1" dirty="0" smtClean="0">
                <a:latin typeface="Monotype Corsiva" pitchFamily="66" charset="0"/>
              </a:rPr>
              <a:t>, вона </a:t>
            </a:r>
            <a:r>
              <a:rPr lang="ru-RU" sz="3200" b="1" i="1" dirty="0" err="1" smtClean="0">
                <a:latin typeface="Monotype Corsiva" pitchFamily="66" charset="0"/>
              </a:rPr>
              <a:t>скаже</a:t>
            </a:r>
            <a:r>
              <a:rPr lang="ru-RU" sz="3200" b="1" i="1" dirty="0" smtClean="0">
                <a:latin typeface="Monotype Corsiva" pitchFamily="66" charset="0"/>
              </a:rPr>
              <a:t> </a:t>
            </a:r>
            <a:r>
              <a:rPr lang="ru-RU" sz="3200" b="1" i="1" dirty="0" err="1" smtClean="0">
                <a:latin typeface="Monotype Corsiva" pitchFamily="66" charset="0"/>
              </a:rPr>
              <a:t>це</a:t>
            </a:r>
            <a:r>
              <a:rPr lang="ru-RU" sz="3200" b="1" i="1" dirty="0" smtClean="0">
                <a:latin typeface="Monotype Corsiva" pitchFamily="66" charset="0"/>
              </a:rPr>
              <a:t> ж </a:t>
            </a:r>
            <a:r>
              <a:rPr lang="ru-RU" sz="3200" b="1" i="1" dirty="0" err="1" smtClean="0">
                <a:latin typeface="Monotype Corsiva" pitchFamily="66" charset="0"/>
              </a:rPr>
              <a:t>саме</a:t>
            </a:r>
            <a:r>
              <a:rPr lang="ru-RU" sz="3200" b="1" i="1" dirty="0" smtClean="0">
                <a:latin typeface="Monotype Corsiva" pitchFamily="66" charset="0"/>
              </a:rPr>
              <a:t> </a:t>
            </a:r>
            <a:r>
              <a:rPr lang="ru-RU" sz="3200" b="1" i="1" dirty="0" err="1" smtClean="0">
                <a:latin typeface="Monotype Corsiva" pitchFamily="66" charset="0"/>
              </a:rPr>
              <a:t>й</a:t>
            </a:r>
            <a:r>
              <a:rPr lang="ru-RU" sz="3200" b="1" i="1" dirty="0" smtClean="0">
                <a:latin typeface="Monotype Corsiva" pitchFamily="66" charset="0"/>
              </a:rPr>
              <a:t> про тебе. 4) </a:t>
            </a:r>
            <a:r>
              <a:rPr lang="uk-UA" sz="3200" b="1" i="1" dirty="0" smtClean="0">
                <a:latin typeface="Monotype Corsiva" pitchFamily="66" charset="0"/>
              </a:rPr>
              <a:t>(</a:t>
            </a:r>
            <a:r>
              <a:rPr lang="ru-RU" sz="3200" b="1" i="1" dirty="0" smtClean="0">
                <a:latin typeface="Monotype Corsiva" pitchFamily="66" charset="0"/>
              </a:rPr>
              <a:t>Не</a:t>
            </a:r>
            <a:r>
              <a:rPr lang="uk-UA" sz="3200" b="1" i="1" dirty="0" smtClean="0">
                <a:latin typeface="Monotype Corsiva" pitchFamily="66" charset="0"/>
              </a:rPr>
              <a:t>)</a:t>
            </a:r>
            <a:r>
              <a:rPr lang="ru-RU" sz="3200" b="1" i="1" dirty="0" smtClean="0">
                <a:latin typeface="Monotype Corsiva" pitchFamily="66" charset="0"/>
              </a:rPr>
              <a:t> </a:t>
            </a:r>
            <a:r>
              <a:rPr lang="ru-RU" sz="3200" b="1" i="1" dirty="0" err="1" smtClean="0">
                <a:latin typeface="Monotype Corsiva" pitchFamily="66" charset="0"/>
              </a:rPr>
              <a:t>заживає</a:t>
            </a:r>
            <a:r>
              <a:rPr lang="ru-RU" sz="3200" b="1" i="1" dirty="0" smtClean="0">
                <a:latin typeface="Monotype Corsiva" pitchFamily="66" charset="0"/>
              </a:rPr>
              <a:t> рана </a:t>
            </a:r>
            <a:r>
              <a:rPr lang="ru-RU" sz="3200" b="1" i="1" dirty="0" err="1" smtClean="0">
                <a:latin typeface="Monotype Corsiva" pitchFamily="66" charset="0"/>
              </a:rPr>
              <a:t>від</a:t>
            </a:r>
            <a:r>
              <a:rPr lang="ru-RU" sz="3200" b="1" i="1" dirty="0" smtClean="0">
                <a:latin typeface="Monotype Corsiva" pitchFamily="66" charset="0"/>
              </a:rPr>
              <a:t> лихого слова. 5) (Не)досолить — (не)</a:t>
            </a:r>
            <a:r>
              <a:rPr lang="ru-RU" sz="3200" b="1" i="1" dirty="0" err="1" smtClean="0">
                <a:latin typeface="Monotype Corsiva" pitchFamily="66" charset="0"/>
              </a:rPr>
              <a:t>доїсть</a:t>
            </a:r>
            <a:r>
              <a:rPr lang="ru-RU" sz="3200" b="1" i="1" dirty="0" smtClean="0">
                <a:latin typeface="Monotype Corsiva" pitchFamily="66" charset="0"/>
              </a:rPr>
              <a:t> 6) У чужому </a:t>
            </a:r>
            <a:r>
              <a:rPr lang="ru-RU" sz="3200" b="1" i="1" dirty="0" err="1" smtClean="0">
                <a:latin typeface="Monotype Corsiva" pitchFamily="66" charset="0"/>
              </a:rPr>
              <a:t>оці</a:t>
            </a:r>
            <a:r>
              <a:rPr lang="ru-RU" sz="3200" b="1" i="1" dirty="0" smtClean="0">
                <a:latin typeface="Monotype Corsiva" pitchFamily="66" charset="0"/>
              </a:rPr>
              <a:t> </a:t>
            </a:r>
            <a:r>
              <a:rPr lang="ru-RU" sz="3200" b="1" i="1" dirty="0" err="1" smtClean="0">
                <a:latin typeface="Monotype Corsiva" pitchFamily="66" charset="0"/>
              </a:rPr>
              <a:t>й</a:t>
            </a:r>
            <a:r>
              <a:rPr lang="ru-RU" sz="3200" b="1" i="1" dirty="0" smtClean="0">
                <a:latin typeface="Monotype Corsiva" pitchFamily="66" charset="0"/>
              </a:rPr>
              <a:t> порошинку </a:t>
            </a:r>
            <a:r>
              <a:rPr lang="ru-RU" sz="3200" b="1" i="1" dirty="0" err="1" smtClean="0">
                <a:latin typeface="Monotype Corsiva" pitchFamily="66" charset="0"/>
              </a:rPr>
              <a:t>бачить</a:t>
            </a:r>
            <a:r>
              <a:rPr lang="ru-RU" sz="3200" b="1" i="1" dirty="0" smtClean="0">
                <a:latin typeface="Monotype Corsiva" pitchFamily="66" charset="0"/>
              </a:rPr>
              <a:t>, а в </a:t>
            </a:r>
            <a:r>
              <a:rPr lang="ru-RU" sz="3200" b="1" i="1" dirty="0" err="1" smtClean="0">
                <a:latin typeface="Monotype Corsiva" pitchFamily="66" charset="0"/>
              </a:rPr>
              <a:t>своєму</a:t>
            </a:r>
            <a:r>
              <a:rPr lang="ru-RU" sz="3200" b="1" i="1" dirty="0" smtClean="0">
                <a:latin typeface="Monotype Corsiva" pitchFamily="66" charset="0"/>
              </a:rPr>
              <a:t> </a:t>
            </a:r>
            <a:r>
              <a:rPr lang="ru-RU" sz="3200" b="1" i="1" dirty="0" err="1" smtClean="0">
                <a:latin typeface="Monotype Corsiva" pitchFamily="66" charset="0"/>
              </a:rPr>
              <a:t>і</a:t>
            </a:r>
            <a:r>
              <a:rPr lang="ru-RU" sz="3200" b="1" i="1" dirty="0" smtClean="0">
                <a:latin typeface="Monotype Corsiva" pitchFamily="66" charset="0"/>
              </a:rPr>
              <a:t> сучка (не)</a:t>
            </a:r>
            <a:r>
              <a:rPr lang="ru-RU" sz="3200" b="1" i="1" dirty="0" err="1" smtClean="0">
                <a:latin typeface="Monotype Corsiva" pitchFamily="66" charset="0"/>
              </a:rPr>
              <a:t>добачає</a:t>
            </a:r>
            <a:r>
              <a:rPr lang="ru-RU" sz="3200" b="1" i="1" dirty="0" smtClean="0">
                <a:latin typeface="Monotype Corsiva" pitchFamily="66" charset="0"/>
              </a:rPr>
              <a:t> 7) </a:t>
            </a:r>
            <a:r>
              <a:rPr lang="ru-RU" sz="3200" b="1" i="1" dirty="0" err="1" smtClean="0">
                <a:latin typeface="Monotype Corsiva" pitchFamily="66" charset="0"/>
              </a:rPr>
              <a:t>Язик</a:t>
            </a:r>
            <a:r>
              <a:rPr lang="ru-RU" sz="3200" b="1" i="1" dirty="0" smtClean="0">
                <a:latin typeface="Monotype Corsiva" pitchFamily="66" charset="0"/>
              </a:rPr>
              <a:t> </a:t>
            </a:r>
            <a:r>
              <a:rPr lang="ru-RU" sz="3200" b="1" i="1" dirty="0" err="1" smtClean="0">
                <a:latin typeface="Monotype Corsiva" pitchFamily="66" charset="0"/>
              </a:rPr>
              <a:t>кісток</a:t>
            </a:r>
            <a:r>
              <a:rPr lang="ru-RU" sz="3200" b="1" i="1" dirty="0" smtClean="0">
                <a:latin typeface="Monotype Corsiva" pitchFamily="66" charset="0"/>
              </a:rPr>
              <a:t> </a:t>
            </a:r>
            <a:r>
              <a:rPr lang="uk-UA" sz="3200" b="1" i="1" dirty="0" smtClean="0">
                <a:latin typeface="Monotype Corsiva" pitchFamily="66" charset="0"/>
              </a:rPr>
              <a:t>(</a:t>
            </a:r>
            <a:r>
              <a:rPr lang="ru-RU" sz="3200" b="1" i="1" dirty="0" smtClean="0">
                <a:latin typeface="Monotype Corsiva" pitchFamily="66" charset="0"/>
              </a:rPr>
              <a:t>не</a:t>
            </a:r>
            <a:r>
              <a:rPr lang="uk-UA" sz="3200" b="1" i="1" dirty="0" smtClean="0">
                <a:latin typeface="Monotype Corsiva" pitchFamily="66" charset="0"/>
              </a:rPr>
              <a:t>)</a:t>
            </a:r>
            <a:r>
              <a:rPr lang="ru-RU" sz="3200" b="1" i="1" dirty="0" err="1" smtClean="0">
                <a:latin typeface="Monotype Corsiva" pitchFamily="66" charset="0"/>
              </a:rPr>
              <a:t>має</a:t>
            </a:r>
            <a:r>
              <a:rPr lang="ru-RU" sz="3200" b="1" i="1" dirty="0" smtClean="0">
                <a:latin typeface="Monotype Corsiva" pitchFamily="66" charset="0"/>
              </a:rPr>
              <a:t>, </a:t>
            </a:r>
            <a:r>
              <a:rPr lang="ru-RU" sz="3200" b="1" i="1" dirty="0" err="1" smtClean="0">
                <a:latin typeface="Monotype Corsiva" pitchFamily="66" charset="0"/>
              </a:rPr>
              <a:t>але</a:t>
            </a:r>
            <a:r>
              <a:rPr lang="ru-RU" sz="3200" b="1" i="1" dirty="0" smtClean="0">
                <a:latin typeface="Monotype Corsiva" pitchFamily="66" charset="0"/>
              </a:rPr>
              <a:t> </a:t>
            </a:r>
            <a:r>
              <a:rPr lang="ru-RU" sz="3200" b="1" i="1" dirty="0" err="1" smtClean="0">
                <a:latin typeface="Monotype Corsiva" pitchFamily="66" charset="0"/>
              </a:rPr>
              <a:t>кістки</a:t>
            </a:r>
            <a:r>
              <a:rPr lang="ru-RU" sz="3200" b="1" i="1" dirty="0" smtClean="0">
                <a:latin typeface="Monotype Corsiva" pitchFamily="66" charset="0"/>
              </a:rPr>
              <a:t> </a:t>
            </a:r>
            <a:r>
              <a:rPr lang="ru-RU" sz="3200" b="1" i="1" dirty="0" err="1" smtClean="0">
                <a:latin typeface="Monotype Corsiva" pitchFamily="66" charset="0"/>
              </a:rPr>
              <a:t>ламає</a:t>
            </a:r>
            <a:r>
              <a:rPr lang="ru-RU" sz="3200" b="1" i="1" dirty="0" smtClean="0">
                <a:latin typeface="Monotype Corsiva" pitchFamily="66" charset="0"/>
              </a:rPr>
              <a:t>. 8) Лихому слову </a:t>
            </a:r>
            <a:r>
              <a:rPr lang="uk-UA" sz="3200" b="1" i="1" dirty="0" smtClean="0">
                <a:latin typeface="Monotype Corsiva" pitchFamily="66" charset="0"/>
              </a:rPr>
              <a:t>(</a:t>
            </a:r>
            <a:r>
              <a:rPr lang="ru-RU" sz="3200" b="1" i="1" dirty="0" smtClean="0">
                <a:latin typeface="Monotype Corsiva" pitchFamily="66" charset="0"/>
              </a:rPr>
              <a:t>не</a:t>
            </a:r>
            <a:r>
              <a:rPr lang="uk-UA" sz="3200" b="1" i="1" dirty="0" smtClean="0">
                <a:latin typeface="Monotype Corsiva" pitchFamily="66" charset="0"/>
              </a:rPr>
              <a:t>)</a:t>
            </a:r>
            <a:r>
              <a:rPr lang="ru-RU" sz="3200" b="1" i="1" dirty="0" err="1" smtClean="0">
                <a:latin typeface="Monotype Corsiva" pitchFamily="66" charset="0"/>
              </a:rPr>
              <a:t>завадиш</a:t>
            </a:r>
            <a:r>
              <a:rPr lang="ru-RU" sz="3200" b="1" i="1" dirty="0" smtClean="0">
                <a:latin typeface="Monotype Corsiva" pitchFamily="66" charset="0"/>
              </a:rPr>
              <a:t> </a:t>
            </a:r>
            <a:r>
              <a:rPr lang="ru-RU" sz="3200" b="1" i="1" dirty="0" err="1" smtClean="0">
                <a:latin typeface="Monotype Corsiva" pitchFamily="66" charset="0"/>
              </a:rPr>
              <a:t>вернутися</a:t>
            </a:r>
            <a:r>
              <a:rPr lang="ru-RU" sz="3200" b="1" i="1" dirty="0" smtClean="0">
                <a:latin typeface="Monotype Corsiva" pitchFamily="66" charset="0"/>
              </a:rPr>
              <a:t> до тебе </a:t>
            </a:r>
            <a:r>
              <a:rPr lang="ru-RU" sz="3200" b="1" i="1" dirty="0" err="1" smtClean="0">
                <a:latin typeface="Monotype Corsiva" pitchFamily="66" charset="0"/>
              </a:rPr>
              <a:t>знову</a:t>
            </a:r>
            <a:r>
              <a:rPr lang="ru-RU" sz="3200" b="1" i="1" dirty="0" smtClean="0">
                <a:latin typeface="Monotype Corsiva" pitchFamily="66" charset="0"/>
              </a:rPr>
              <a:t>. 9) </a:t>
            </a:r>
            <a:r>
              <a:rPr lang="uk-UA" sz="3200" b="1" i="1" dirty="0" smtClean="0">
                <a:latin typeface="Monotype Corsiva" pitchFamily="66" charset="0"/>
              </a:rPr>
              <a:t>(</a:t>
            </a:r>
            <a:r>
              <a:rPr lang="ru-RU" sz="3200" b="1" i="1" dirty="0" smtClean="0">
                <a:latin typeface="Monotype Corsiva" pitchFamily="66" charset="0"/>
              </a:rPr>
              <a:t>Не)</a:t>
            </a:r>
            <a:r>
              <a:rPr lang="ru-RU" sz="3200" b="1" i="1" dirty="0" err="1" smtClean="0">
                <a:latin typeface="Monotype Corsiva" pitchFamily="66" charset="0"/>
              </a:rPr>
              <a:t>дочув</a:t>
            </a:r>
            <a:r>
              <a:rPr lang="ru-RU" sz="3200" b="1" i="1" dirty="0" smtClean="0">
                <a:latin typeface="Monotype Corsiva" pitchFamily="66" charset="0"/>
              </a:rPr>
              <a:t> </a:t>
            </a:r>
            <a:r>
              <a:rPr lang="ru-RU" sz="3200" b="1" i="1" dirty="0" err="1" smtClean="0">
                <a:latin typeface="Monotype Corsiva" pitchFamily="66" charset="0"/>
              </a:rPr>
              <a:t>глухий</a:t>
            </a:r>
            <a:r>
              <a:rPr lang="ru-RU" sz="3200" b="1" i="1" dirty="0" smtClean="0">
                <a:latin typeface="Monotype Corsiva" pitchFamily="66" charset="0"/>
              </a:rPr>
              <a:t>, </a:t>
            </a:r>
            <a:r>
              <a:rPr lang="ru-RU" sz="3200" b="1" i="1" dirty="0" err="1" smtClean="0">
                <a:latin typeface="Monotype Corsiva" pitchFamily="66" charset="0"/>
              </a:rPr>
              <a:t>що</a:t>
            </a:r>
            <a:r>
              <a:rPr lang="ru-RU" sz="3200" b="1" i="1" dirty="0" smtClean="0">
                <a:latin typeface="Monotype Corsiva" pitchFamily="66" charset="0"/>
              </a:rPr>
              <a:t> (</a:t>
            </a:r>
            <a:r>
              <a:rPr lang="ru-RU" sz="3200" b="1" i="1" dirty="0" err="1" smtClean="0">
                <a:latin typeface="Monotype Corsiva" pitchFamily="66" charset="0"/>
              </a:rPr>
              <a:t>не</a:t>
            </a:r>
            <a:r>
              <a:rPr lang="ru-RU" sz="3200" b="1" i="1" dirty="0" smtClean="0">
                <a:latin typeface="Monotype Corsiva" pitchFamily="66" charset="0"/>
              </a:rPr>
              <a:t>)</a:t>
            </a:r>
            <a:r>
              <a:rPr lang="ru-RU" sz="3200" b="1" i="1" dirty="0" err="1" smtClean="0">
                <a:latin typeface="Monotype Corsiva" pitchFamily="66" charset="0"/>
              </a:rPr>
              <a:t>добачив</a:t>
            </a:r>
            <a:r>
              <a:rPr lang="ru-RU" sz="3200" b="1" i="1" dirty="0" smtClean="0">
                <a:latin typeface="Monotype Corsiva" pitchFamily="66" charset="0"/>
              </a:rPr>
              <a:t> </a:t>
            </a:r>
            <a:r>
              <a:rPr lang="ru-RU" sz="3200" b="1" i="1" dirty="0" err="1" smtClean="0">
                <a:latin typeface="Monotype Corsiva" pitchFamily="66" charset="0"/>
              </a:rPr>
              <a:t>сліпий</a:t>
            </a:r>
            <a:r>
              <a:rPr lang="ru-RU" sz="3200" b="1" i="1" dirty="0" smtClean="0">
                <a:latin typeface="Monotype Corsiva" pitchFamily="66" charset="0"/>
              </a:rPr>
              <a:t>, як </a:t>
            </a:r>
            <a:r>
              <a:rPr lang="ru-RU" sz="3200" b="1" i="1" dirty="0" err="1" smtClean="0">
                <a:latin typeface="Monotype Corsiva" pitchFamily="66" charset="0"/>
              </a:rPr>
              <a:t>утікав</a:t>
            </a:r>
            <a:r>
              <a:rPr lang="ru-RU" sz="3200" b="1" i="1" dirty="0" smtClean="0">
                <a:latin typeface="Monotype Corsiva" pitchFamily="66" charset="0"/>
              </a:rPr>
              <a:t> </a:t>
            </a:r>
            <a:r>
              <a:rPr lang="ru-RU" sz="3200" b="1" i="1" dirty="0" err="1" smtClean="0">
                <a:latin typeface="Monotype Corsiva" pitchFamily="66" charset="0"/>
              </a:rPr>
              <a:t>кривий</a:t>
            </a:r>
            <a:r>
              <a:rPr lang="ru-RU" sz="3200" b="1" i="1" dirty="0" smtClean="0">
                <a:latin typeface="Monotype Corsiva" pitchFamily="66" charset="0"/>
              </a:rPr>
              <a:t>. 10) </a:t>
            </a:r>
            <a:r>
              <a:rPr lang="ru-RU" sz="3200" b="1" i="1" dirty="0" err="1" smtClean="0">
                <a:latin typeface="Monotype Corsiva" pitchFamily="66" charset="0"/>
              </a:rPr>
              <a:t>Хто</a:t>
            </a:r>
            <a:r>
              <a:rPr lang="ru-RU" sz="3200" b="1" i="1" dirty="0" smtClean="0">
                <a:latin typeface="Monotype Corsiva" pitchFamily="66" charset="0"/>
              </a:rPr>
              <a:t> </a:t>
            </a:r>
            <a:r>
              <a:rPr lang="uk-UA" sz="3200" b="1" i="1" dirty="0" smtClean="0">
                <a:latin typeface="Monotype Corsiva" pitchFamily="66" charset="0"/>
              </a:rPr>
              <a:t>(</a:t>
            </a:r>
            <a:r>
              <a:rPr lang="ru-RU" sz="3200" b="1" i="1" dirty="0" smtClean="0">
                <a:latin typeface="Monotype Corsiva" pitchFamily="66" charset="0"/>
              </a:rPr>
              <a:t>не</a:t>
            </a:r>
            <a:r>
              <a:rPr lang="uk-UA" sz="3200" b="1" i="1" dirty="0" smtClean="0">
                <a:latin typeface="Monotype Corsiva" pitchFamily="66" charset="0"/>
              </a:rPr>
              <a:t>)</a:t>
            </a:r>
            <a:r>
              <a:rPr lang="ru-RU" sz="3200" b="1" i="1" dirty="0" err="1" smtClean="0">
                <a:latin typeface="Monotype Corsiva" pitchFamily="66" charset="0"/>
              </a:rPr>
              <a:t>вміє</a:t>
            </a:r>
            <a:r>
              <a:rPr lang="ru-RU" sz="3200" b="1" i="1" dirty="0" smtClean="0">
                <a:latin typeface="Monotype Corsiva" pitchFamily="66" charset="0"/>
              </a:rPr>
              <a:t> </a:t>
            </a:r>
            <a:r>
              <a:rPr lang="ru-RU" sz="3200" b="1" i="1" dirty="0" err="1" smtClean="0">
                <a:latin typeface="Monotype Corsiva" pitchFamily="66" charset="0"/>
              </a:rPr>
              <a:t>робити</a:t>
            </a:r>
            <a:r>
              <a:rPr lang="ru-RU" sz="3200" b="1" i="1" dirty="0" smtClean="0">
                <a:latin typeface="Monotype Corsiva" pitchFamily="66" charset="0"/>
              </a:rPr>
              <a:t>, любить </a:t>
            </a:r>
            <a:r>
              <a:rPr lang="ru-RU" sz="3200" b="1" i="1" dirty="0" err="1" smtClean="0">
                <a:latin typeface="Monotype Corsiva" pitchFamily="66" charset="0"/>
              </a:rPr>
              <a:t>поговорити</a:t>
            </a:r>
            <a:endParaRPr lang="ru-RU" sz="3200" b="1" dirty="0">
              <a:latin typeface="Monotype Corsiva" pitchFamily="66" charset="0"/>
            </a:endParaRPr>
          </a:p>
        </p:txBody>
      </p:sp>
      <p:sp>
        <p:nvSpPr>
          <p:cNvPr id="63492" name="AutoShape 4" descr="Cursor - Hand"/>
          <p:cNvSpPr>
            <a:spLocks noChangeAspect="1" noChangeArrowheads="1"/>
          </p:cNvSpPr>
          <p:nvPr/>
        </p:nvSpPr>
        <p:spPr bwMode="auto">
          <a:xfrm>
            <a:off x="168275" y="-1825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63494" name="AutoShape 6" descr="Cursor - Hand"/>
          <p:cNvSpPr>
            <a:spLocks noChangeAspect="1" noChangeArrowheads="1"/>
          </p:cNvSpPr>
          <p:nvPr/>
        </p:nvSpPr>
        <p:spPr bwMode="auto">
          <a:xfrm>
            <a:off x="168275" y="-1825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63496" name="AutoShape 8" descr="Cursor - Hand"/>
          <p:cNvSpPr>
            <a:spLocks noChangeAspect="1" noChangeArrowheads="1"/>
          </p:cNvSpPr>
          <p:nvPr/>
        </p:nvSpPr>
        <p:spPr bwMode="auto">
          <a:xfrm>
            <a:off x="168275" y="-1825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63498" name="AutoShape 10" descr="Cursor - Hand"/>
          <p:cNvSpPr>
            <a:spLocks noChangeAspect="1" noChangeArrowheads="1"/>
          </p:cNvSpPr>
          <p:nvPr/>
        </p:nvSpPr>
        <p:spPr bwMode="auto">
          <a:xfrm>
            <a:off x="168275" y="-1825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63500" name="AutoShape 12" descr="Cursor - Hand"/>
          <p:cNvSpPr>
            <a:spLocks noChangeAspect="1" noChangeArrowheads="1"/>
          </p:cNvSpPr>
          <p:nvPr/>
        </p:nvSpPr>
        <p:spPr bwMode="auto">
          <a:xfrm>
            <a:off x="168275" y="-1825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63502" name="AutoShape 14" descr="Cursor - Hand"/>
          <p:cNvSpPr>
            <a:spLocks noChangeAspect="1" noChangeArrowheads="1"/>
          </p:cNvSpPr>
          <p:nvPr/>
        </p:nvSpPr>
        <p:spPr bwMode="auto">
          <a:xfrm>
            <a:off x="168275" y="-1825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63504" name="AutoShape 16" descr="Cursor - Hand"/>
          <p:cNvSpPr>
            <a:spLocks noChangeAspect="1" noChangeArrowheads="1"/>
          </p:cNvSpPr>
          <p:nvPr/>
        </p:nvSpPr>
        <p:spPr bwMode="auto">
          <a:xfrm>
            <a:off x="168275" y="-1825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</p:spTree>
  </p:cSld>
  <p:clrMapOvr>
    <a:masterClrMapping/>
  </p:clrMapOvr>
  <p:transition spd="med"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Дубль-диктант</a:t>
            </a:r>
            <a:endParaRPr lang="ru-RU" dirty="0"/>
          </a:p>
        </p:txBody>
      </p:sp>
      <p:pic>
        <p:nvPicPr>
          <p:cNvPr id="56322" name="Picture 2" descr="http://grqamol.am/wp-content/uploads/2013/07/923204_536066549789064_1013569526_n1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857232"/>
            <a:ext cx="3905250" cy="52959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6323" name="Rectangle 3"/>
          <p:cNvSpPr>
            <a:spLocks noChangeArrowheads="1"/>
          </p:cNvSpPr>
          <p:nvPr/>
        </p:nvSpPr>
        <p:spPr bwMode="auto">
          <a:xfrm rot="10800000" flipV="1">
            <a:off x="3428992" y="1289604"/>
            <a:ext cx="5715008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810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cs typeface="Times New Roman" pitchFamily="18" charset="0"/>
              </a:rPr>
              <a:t>Не</a:t>
            </a:r>
            <a:r>
              <a:rPr kumimoji="0" lang="ru-RU" sz="3600" b="1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cs typeface="Times New Roman" pitchFamily="18" charset="0"/>
              </a:rPr>
              <a:t> </a:t>
            </a:r>
            <a:r>
              <a:rPr kumimoji="0" lang="ru-RU" sz="36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cs typeface="Times New Roman" pitchFamily="18" charset="0"/>
              </a:rPr>
              <a:t>пам’ятати</a:t>
            </a: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cs typeface="Times New Roman" pitchFamily="18" charset="0"/>
              </a:rPr>
              <a:t>,</a:t>
            </a:r>
            <a:r>
              <a:rPr kumimoji="0" lang="ru-RU" sz="3600" b="1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cs typeface="Times New Roman" pitchFamily="18" charset="0"/>
              </a:rPr>
              <a:t> </a:t>
            </a:r>
            <a:r>
              <a:rPr kumimoji="0" lang="ru-RU" sz="36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cs typeface="Times New Roman" pitchFamily="18" charset="0"/>
              </a:rPr>
              <a:t>неволити</a:t>
            </a: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cs typeface="Times New Roman" pitchFamily="18" charset="0"/>
              </a:rPr>
              <a:t>, </a:t>
            </a:r>
          </a:p>
          <a:p>
            <a:pPr marL="0" marR="0" lvl="0" indent="3810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cs typeface="Times New Roman" pitchFamily="18" charset="0"/>
              </a:rPr>
              <a:t>недоїдати</a:t>
            </a: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cs typeface="Times New Roman" pitchFamily="18" charset="0"/>
              </a:rPr>
              <a:t>, </a:t>
            </a:r>
            <a:r>
              <a:rPr kumimoji="0" lang="ru-RU" sz="36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cs typeface="Times New Roman" pitchFamily="18" charset="0"/>
              </a:rPr>
              <a:t>ненавидіти</a:t>
            </a: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cs typeface="Times New Roman" pitchFamily="18" charset="0"/>
              </a:rPr>
              <a:t>,</a:t>
            </a:r>
          </a:p>
          <a:p>
            <a:pPr marL="0" marR="0" lvl="0" indent="3810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cs typeface="Times New Roman" pitchFamily="18" charset="0"/>
              </a:rPr>
              <a:t>незчутися</a:t>
            </a: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cs typeface="Times New Roman" pitchFamily="18" charset="0"/>
              </a:rPr>
              <a:t>, хлопчик не </a:t>
            </a:r>
          </a:p>
          <a:p>
            <a:pPr marL="0" marR="0" lvl="0" indent="3810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cs typeface="Times New Roman" pitchFamily="18" charset="0"/>
              </a:rPr>
              <a:t>має</a:t>
            </a: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cs typeface="Times New Roman" pitchFamily="18" charset="0"/>
              </a:rPr>
              <a:t> </a:t>
            </a:r>
            <a:r>
              <a:rPr kumimoji="0" lang="ru-RU" sz="3600" b="1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cs typeface="Times New Roman" pitchFamily="18" charset="0"/>
              </a:rPr>
              <a:t>   </a:t>
            </a:r>
            <a:r>
              <a:rPr kumimoji="0" lang="ru-RU" sz="36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cs typeface="Times New Roman" pitchFamily="18" charset="0"/>
              </a:rPr>
              <a:t>друзів</a:t>
            </a: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cs typeface="Times New Roman" pitchFamily="18" charset="0"/>
              </a:rPr>
              <a:t>, у </a:t>
            </a:r>
            <a:r>
              <a:rPr kumimoji="0" lang="uk-UA" sz="3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cs typeface="Times New Roman" pitchFamily="18" charset="0"/>
              </a:rPr>
              <a:t>нього </a:t>
            </a:r>
          </a:p>
          <a:p>
            <a:pPr marL="0" marR="0" lvl="0" indent="3810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cs typeface="Times New Roman" pitchFamily="18" charset="0"/>
              </a:rPr>
              <a:t>немає</a:t>
            </a: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cs typeface="Times New Roman" pitchFamily="18" charset="0"/>
              </a:rPr>
              <a:t> </a:t>
            </a:r>
            <a:r>
              <a:rPr kumimoji="0" lang="ru-RU" sz="36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cs typeface="Times New Roman" pitchFamily="18" charset="0"/>
              </a:rPr>
              <a:t>друзів</a:t>
            </a: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cs typeface="Times New Roman" pitchFamily="18" charset="0"/>
              </a:rPr>
              <a:t>, не</a:t>
            </a:r>
            <a:r>
              <a:rPr kumimoji="0" lang="ru-RU" sz="3600" b="1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cs typeface="Times New Roman" pitchFamily="18" charset="0"/>
              </a:rPr>
              <a:t> </a:t>
            </a:r>
            <a:r>
              <a:rPr kumimoji="0" lang="ru-RU" sz="36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cs typeface="Times New Roman" pitchFamily="18" charset="0"/>
              </a:rPr>
              <a:t>зберегти</a:t>
            </a: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cs typeface="Times New Roman" pitchFamily="18" charset="0"/>
              </a:rPr>
              <a:t>, </a:t>
            </a:r>
          </a:p>
          <a:p>
            <a:pPr marL="0" marR="0" lvl="0" indent="3810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cs typeface="Times New Roman" pitchFamily="18" charset="0"/>
              </a:rPr>
              <a:t>недооцінити</a:t>
            </a: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cs typeface="Times New Roman" pitchFamily="18" charset="0"/>
              </a:rPr>
              <a:t>, не </a:t>
            </a:r>
            <a:r>
              <a:rPr kumimoji="0" lang="ru-RU" sz="36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cs typeface="Times New Roman" pitchFamily="18" charset="0"/>
              </a:rPr>
              <a:t>пишеться</a:t>
            </a: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cs typeface="Times New Roman" pitchFamily="18" charset="0"/>
              </a:rPr>
              <a:t>,</a:t>
            </a:r>
          </a:p>
          <a:p>
            <a:pPr marL="0" marR="0" lvl="0" indent="3810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cs typeface="Times New Roman" pitchFamily="18" charset="0"/>
              </a:rPr>
              <a:t> не</a:t>
            </a:r>
            <a:r>
              <a:rPr lang="ru-RU" sz="3600" b="1" i="1" dirty="0" smtClean="0">
                <a:latin typeface="Monotype Corsiva" pitchFamily="66" charset="0"/>
                <a:cs typeface="Times New Roman" pitchFamily="18" charset="0"/>
              </a:rPr>
              <a:t> </a:t>
            </a:r>
            <a:r>
              <a:rPr lang="ru-RU" sz="3600" b="1" i="1" dirty="0" err="1" smtClean="0">
                <a:latin typeface="Monotype Corsiva" pitchFamily="66" charset="0"/>
                <a:cs typeface="Times New Roman" pitchFamily="18" charset="0"/>
              </a:rPr>
              <a:t>в</a:t>
            </a:r>
            <a:r>
              <a:rPr kumimoji="0" lang="ru-RU" sz="36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cs typeface="Times New Roman" pitchFamily="18" charset="0"/>
              </a:rPr>
              <a:t>ивчити</a:t>
            </a: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cs typeface="Times New Roman" pitchFamily="18" charset="0"/>
              </a:rPr>
              <a:t>, </a:t>
            </a:r>
            <a:r>
              <a:rPr kumimoji="0" lang="ru-RU" sz="36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cs typeface="Times New Roman" pitchFamily="18" charset="0"/>
              </a:rPr>
              <a:t>недописати</a:t>
            </a:r>
            <a:r>
              <a:rPr kumimoji="0" lang="uk-UA" sz="3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cs typeface="Times New Roman" pitchFamily="18" charset="0"/>
              </a:rPr>
              <a:t>.</a:t>
            </a:r>
            <a:endParaRPr kumimoji="0" lang="uk-UA" sz="4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cov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47664" y="838200"/>
            <a:ext cx="5976664" cy="1304916"/>
          </a:xfrm>
        </p:spPr>
        <p:txBody>
          <a:bodyPr/>
          <a:lstStyle/>
          <a:p>
            <a:pPr algn="ctr">
              <a:buNone/>
            </a:pPr>
            <a:r>
              <a:rPr lang="uk-UA" sz="54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Я - РЕДАКТОР</a:t>
            </a:r>
            <a:endParaRPr lang="uk-UA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8" name="Picture 4" descr="Z:\newtek\_backgrounds_1.02\Tim\powerpoint templates\101-120\television_studio\elements\man_behind_studio_camera_counting_hg_clr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0528" y="1"/>
            <a:ext cx="1200499" cy="1916832"/>
          </a:xfrm>
          <a:prstGeom prst="rect">
            <a:avLst/>
          </a:prstGeom>
          <a:noFill/>
        </p:spPr>
      </p:pic>
      <p:pic>
        <p:nvPicPr>
          <p:cNvPr id="9" name="Picture 113" descr="Z:\newtek\_backgrounds_1.02\Tim\powerpoint templates\101-120\television_studio\elements\video_editing_workstation_hg_clr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91063" y="5373216"/>
            <a:ext cx="2952938" cy="1484784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928662" y="1643050"/>
            <a:ext cx="778674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 err="1" smtClean="0"/>
              <a:t>Невідкладати</a:t>
            </a:r>
            <a:r>
              <a:rPr lang="ru-RU" sz="4000" b="1" i="1" dirty="0" smtClean="0"/>
              <a:t> на завтра; </a:t>
            </a:r>
            <a:r>
              <a:rPr lang="ru-RU" sz="4000" b="1" i="1" dirty="0" err="1" smtClean="0"/>
              <a:t>недочути</a:t>
            </a:r>
            <a:r>
              <a:rPr lang="ru-RU" sz="4000" b="1" i="1" dirty="0" smtClean="0"/>
              <a:t> головного; </a:t>
            </a:r>
            <a:r>
              <a:rPr lang="ru-RU" sz="4000" b="1" i="1" dirty="0" err="1" smtClean="0"/>
              <a:t>ніколи</a:t>
            </a:r>
            <a:r>
              <a:rPr lang="ru-RU" sz="4000" b="1" i="1" dirty="0" smtClean="0"/>
              <a:t> </a:t>
            </a:r>
            <a:r>
              <a:rPr lang="ru-RU" sz="4000" b="1" i="1" dirty="0" err="1" smtClean="0"/>
              <a:t>негорювати</a:t>
            </a:r>
            <a:r>
              <a:rPr lang="ru-RU" sz="4000" b="1" i="1" dirty="0" smtClean="0"/>
              <a:t>; не </a:t>
            </a:r>
            <a:r>
              <a:rPr lang="ru-RU" sz="4000" b="1" i="1" dirty="0" err="1" smtClean="0"/>
              <a:t>боятися</a:t>
            </a:r>
            <a:r>
              <a:rPr lang="ru-RU" sz="4000" b="1" i="1" dirty="0" smtClean="0"/>
              <a:t> </a:t>
            </a:r>
            <a:r>
              <a:rPr lang="ru-RU" sz="4000" b="1" i="1" dirty="0" err="1" smtClean="0"/>
              <a:t>перешкод</a:t>
            </a:r>
            <a:r>
              <a:rPr lang="ru-RU" sz="4000" b="1" i="1" dirty="0" smtClean="0"/>
              <a:t>, </a:t>
            </a:r>
            <a:r>
              <a:rPr lang="ru-RU" sz="4000" b="1" i="1" dirty="0" err="1" smtClean="0"/>
              <a:t>дитина</a:t>
            </a:r>
            <a:r>
              <a:rPr lang="ru-RU" sz="4000" b="1" i="1" dirty="0" smtClean="0"/>
              <a:t> </a:t>
            </a:r>
            <a:r>
              <a:rPr lang="ru-RU" sz="4000" b="1" i="1" dirty="0" err="1" smtClean="0"/>
              <a:t>нездужає</a:t>
            </a:r>
            <a:r>
              <a:rPr lang="ru-RU" sz="4000" b="1" i="1" dirty="0" smtClean="0"/>
              <a:t> </a:t>
            </a:r>
            <a:r>
              <a:rPr lang="ru-RU" sz="4000" b="1" i="1" dirty="0" err="1" smtClean="0"/>
              <a:t>підняти</a:t>
            </a:r>
            <a:r>
              <a:rPr lang="ru-RU" sz="4000" b="1" i="1" dirty="0" smtClean="0"/>
              <a:t> </a:t>
            </a:r>
            <a:r>
              <a:rPr lang="ru-RU" sz="4000" b="1" i="1" dirty="0" err="1" smtClean="0"/>
              <a:t>таку</a:t>
            </a:r>
            <a:r>
              <a:rPr lang="ru-RU" sz="4000" b="1" i="1" dirty="0" smtClean="0"/>
              <a:t> вагу, </a:t>
            </a:r>
            <a:r>
              <a:rPr lang="ru-RU" sz="4000" b="1" i="1" dirty="0" err="1" smtClean="0"/>
              <a:t>незважитися</a:t>
            </a:r>
            <a:r>
              <a:rPr lang="ru-RU" sz="4000" b="1" i="1" dirty="0" smtClean="0"/>
              <a:t> </a:t>
            </a:r>
            <a:r>
              <a:rPr lang="ru-RU" sz="4000" b="1" i="1" dirty="0" err="1" smtClean="0"/>
              <a:t>подивитися</a:t>
            </a:r>
            <a:r>
              <a:rPr lang="ru-RU" sz="4000" b="1" i="1" dirty="0" smtClean="0"/>
              <a:t> на </a:t>
            </a:r>
            <a:r>
              <a:rPr lang="ru-RU" sz="4000" b="1" i="1" dirty="0" err="1" smtClean="0"/>
              <a:t>сонце</a:t>
            </a:r>
            <a:r>
              <a:rPr lang="ru-RU" sz="4000" b="1" i="1" dirty="0" smtClean="0"/>
              <a:t>, не </a:t>
            </a:r>
            <a:r>
              <a:rPr lang="ru-RU" sz="4000" b="1" i="1" dirty="0" err="1" smtClean="0"/>
              <a:t>навидіти</a:t>
            </a:r>
            <a:r>
              <a:rPr lang="ru-RU" sz="4000" b="1" i="1" dirty="0" smtClean="0"/>
              <a:t> </a:t>
            </a:r>
            <a:r>
              <a:rPr lang="ru-RU" sz="4000" b="1" i="1" dirty="0" err="1" smtClean="0"/>
              <a:t>брехню</a:t>
            </a:r>
            <a:r>
              <a:rPr lang="ru-RU" sz="4000" b="1" i="1" dirty="0" smtClean="0"/>
              <a:t>. </a:t>
            </a:r>
          </a:p>
          <a:p>
            <a:endParaRPr lang="ru-RU" sz="4000" b="1" i="1" dirty="0"/>
          </a:p>
        </p:txBody>
      </p:sp>
    </p:spTree>
  </p:cSld>
  <p:clrMapOvr>
    <a:masterClrMapping/>
  </p:clrMapOvr>
  <p:transition spd="med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62" name="Picture 106" descr="Z:\newtek\_backgrounds_1.02\Tim\powerpoint templates\101-120\television_studio\television_studio_qx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712" y="1268760"/>
            <a:ext cx="5328592" cy="3992784"/>
          </a:xfrm>
          <a:prstGeom prst="roundRect">
            <a:avLst/>
          </a:prstGeom>
          <a:noFill/>
        </p:spPr>
      </p:pic>
      <p:pic>
        <p:nvPicPr>
          <p:cNvPr id="19566" name="Picture 110" descr="Z:\newtek\_backgrounds_1.02\Tim\powerpoint templates\101-120\television_studio\elements\man_behind_studio_camera_counting_hg_clr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"/>
            <a:ext cx="1043608" cy="1667082"/>
          </a:xfrm>
          <a:prstGeom prst="rect">
            <a:avLst/>
          </a:prstGeom>
          <a:noFill/>
        </p:spPr>
      </p:pic>
      <p:pic>
        <p:nvPicPr>
          <p:cNvPr id="19567" name="Picture 111" descr="Z:\newtek\_backgrounds_1.02\Tim\powerpoint templates\101-120\television_studio\elements\man_editing_video_workstation_hg_clr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5301208"/>
            <a:ext cx="1635125" cy="1771650"/>
          </a:xfrm>
          <a:prstGeom prst="rect">
            <a:avLst/>
          </a:prstGeom>
          <a:noFill/>
        </p:spPr>
      </p:pic>
      <p:pic>
        <p:nvPicPr>
          <p:cNvPr id="19568" name="Picture 112" descr="Z:\newtek\_backgrounds_1.02\Tim\powerpoint templates\101-120\television_studio\elements\man_holding_boom_mic_host_hg_clr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888287" y="0"/>
            <a:ext cx="1255713" cy="1781175"/>
          </a:xfrm>
          <a:prstGeom prst="rect">
            <a:avLst/>
          </a:prstGeom>
          <a:noFill/>
        </p:spPr>
      </p:pic>
      <p:pic>
        <p:nvPicPr>
          <p:cNvPr id="19569" name="Picture 113" descr="Z:\newtek\_backgrounds_1.02\Tim\powerpoint templates\101-120\television_studio\elements\video_editing_workstation_hg_clr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170737" y="5865812"/>
            <a:ext cx="1973263" cy="992188"/>
          </a:xfrm>
          <a:prstGeom prst="rect">
            <a:avLst/>
          </a:prstGeom>
          <a:noFill/>
        </p:spPr>
      </p:pic>
      <p:sp>
        <p:nvSpPr>
          <p:cNvPr id="49153" name="Rectangle 1"/>
          <p:cNvSpPr>
            <a:spLocks noChangeArrowheads="1"/>
          </p:cNvSpPr>
          <p:nvPr/>
        </p:nvSpPr>
        <p:spPr bwMode="auto">
          <a:xfrm>
            <a:off x="2224661" y="350193"/>
            <a:ext cx="5663626" cy="6177022"/>
          </a:xfrm>
          <a:prstGeom prst="roundRect">
            <a:avLst/>
          </a:prstGeom>
          <a:solidFill>
            <a:srgbClr val="96EAFE">
              <a:alpha val="43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4800" b="1" i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glow rad="101600">
                    <a:schemeClr val="tx1">
                      <a:alpha val="60000"/>
                    </a:schemeClr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entury Schoolbook" pitchFamily="18" charset="0"/>
                <a:cs typeface="Times New Roman" pitchFamily="18" charset="0"/>
              </a:rPr>
              <a:t>Домашнє завдання</a:t>
            </a:r>
          </a:p>
          <a:p>
            <a:pPr marL="0" marR="0" lvl="0" indent="45085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4800" b="1" i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glow rad="101600">
                    <a:schemeClr val="tx1">
                      <a:alpha val="60000"/>
                    </a:schemeClr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entury Schoolbook" pitchFamily="18" charset="0"/>
                <a:cs typeface="Times New Roman" pitchFamily="18" charset="0"/>
              </a:rPr>
              <a:t>Вивчити правила</a:t>
            </a:r>
          </a:p>
          <a:p>
            <a:pPr marL="0" marR="0" lvl="0" indent="45085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4800" b="1" i="1" u="none" strike="noStrike" normalizeH="0" baseline="0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glow rad="101600">
                  <a:schemeClr val="tx1">
                    <a:alpha val="60000"/>
                  </a:schemeClr>
                </a:glow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Century Schoolbook" pitchFamily="18" charset="0"/>
            </a:endParaRPr>
          </a:p>
        </p:txBody>
      </p:sp>
    </p:spTree>
  </p:cSld>
  <p:clrMapOvr>
    <a:masterClrMapping/>
  </p:clrMapOvr>
  <p:transition spd="med">
    <p:cover/>
  </p:transition>
</p:sld>
</file>

<file path=ppt/theme/theme1.xml><?xml version="1.0" encoding="utf-8"?>
<a:theme xmlns:a="http://schemas.openxmlformats.org/drawingml/2006/main" name="television_studio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Тема Office">
      <a:majorFont>
        <a:latin typeface="Impact"/>
        <a:ea typeface=""/>
        <a:cs typeface=""/>
      </a:majorFont>
      <a:minorFont>
        <a:latin typeface="Franklin Gothic Dem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television_studio</Template>
  <TotalTime>403</TotalTime>
  <Words>213</Words>
  <Application>Microsoft Office PowerPoint</Application>
  <PresentationFormat>Экран (4:3)</PresentationFormat>
  <Paragraphs>19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7" baseType="lpstr">
      <vt:lpstr>Arial</vt:lpstr>
      <vt:lpstr>Bookman Old Style</vt:lpstr>
      <vt:lpstr>Calibri</vt:lpstr>
      <vt:lpstr>Century Schoolbook</vt:lpstr>
      <vt:lpstr>Franklin Gothic Demi</vt:lpstr>
      <vt:lpstr>Franklin Gothic Heavy</vt:lpstr>
      <vt:lpstr>Impact</vt:lpstr>
      <vt:lpstr>Monotype Corsiva</vt:lpstr>
      <vt:lpstr>Times New Roman</vt:lpstr>
      <vt:lpstr>television_studio</vt:lpstr>
      <vt:lpstr>Тема уроку</vt:lpstr>
      <vt:lpstr>Робота з таблицею</vt:lpstr>
      <vt:lpstr>Презентация PowerPoint</vt:lpstr>
      <vt:lpstr>Презентация PowerPoint</vt:lpstr>
      <vt:lpstr>Дубль-диктант</vt:lpstr>
      <vt:lpstr>Презентация PowerPoint</vt:lpstr>
      <vt:lpstr>Презентация PowerPoint</vt:lpstr>
    </vt:vector>
  </TitlesOfParts>
  <Company>RePack by SPecialiST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Television Studio</dc:title>
  <dc:creator>Администратор</dc:creator>
  <cp:lastModifiedBy>Пользователь Windows</cp:lastModifiedBy>
  <cp:revision>87</cp:revision>
  <dcterms:created xsi:type="dcterms:W3CDTF">2015-02-17T15:28:15Z</dcterms:created>
  <dcterms:modified xsi:type="dcterms:W3CDTF">2020-11-07T19:35:53Z</dcterms:modified>
</cp:coreProperties>
</file>