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20E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1122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B4C71EC6-210F-42DE-9C53-41977AD35B3D}" type="datetimeFigureOut">
              <a:rPr lang="ru-RU" smtClean="0"/>
              <a:t>02.11.2020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02.11.2020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02.11.2020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860032" y="4077072"/>
            <a:ext cx="3313355" cy="1702160"/>
          </a:xfrm>
        </p:spPr>
        <p:txBody>
          <a:bodyPr>
            <a:norm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</a:pP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79512" y="260648"/>
            <a:ext cx="3793026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baseline="-25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+mj-ea"/>
                <a:cs typeface="Arial" charset="0"/>
              </a:rPr>
              <a:t>Healthy</a:t>
            </a:r>
            <a:r>
              <a:rPr lang="uk-UA" sz="6600" b="1" baseline="-25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+mj-ea"/>
                <a:cs typeface="Arial" charset="0"/>
              </a:rPr>
              <a:t> </a:t>
            </a:r>
            <a:endParaRPr lang="uk-UA" sz="6600" b="1" baseline="-250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ea typeface="+mj-ea"/>
              <a:cs typeface="Arial" charset="0"/>
            </a:endParaRPr>
          </a:p>
          <a:p>
            <a:r>
              <a:rPr lang="en-US" sz="6600" b="1" baseline="-250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+mj-ea"/>
                <a:cs typeface="Arial" charset="0"/>
              </a:rPr>
              <a:t>a</a:t>
            </a:r>
            <a:r>
              <a:rPr lang="en-US" sz="6600" b="1" baseline="-25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+mj-ea"/>
                <a:cs typeface="Arial" charset="0"/>
              </a:rPr>
              <a:t>nd unhealthy </a:t>
            </a:r>
          </a:p>
          <a:p>
            <a:r>
              <a:rPr lang="en-US" sz="6600" b="1" baseline="-25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+mj-ea"/>
                <a:cs typeface="Arial" charset="0"/>
              </a:rPr>
              <a:t>food</a:t>
            </a:r>
            <a:r>
              <a:rPr lang="en-US" sz="6600" b="1" baseline="-250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+mj-ea"/>
                <a:cs typeface="Arial" charset="0"/>
              </a:rPr>
              <a:t/>
            </a:r>
            <a:br>
              <a:rPr lang="en-US" sz="6600" b="1" baseline="-250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+mj-ea"/>
                <a:cs typeface="Arial" charset="0"/>
              </a:rPr>
            </a:br>
            <a:endParaRPr lang="ru-RU" sz="6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6146" name="Picture 2" descr="F:\проект\0006-15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789040"/>
            <a:ext cx="3600400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8496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989856"/>
            <a:ext cx="7024744" cy="1143000"/>
          </a:xfrm>
        </p:spPr>
        <p:txBody>
          <a:bodyPr>
            <a:normAutofit/>
          </a:bodyPr>
          <a:lstStyle/>
          <a:p>
            <a:r>
              <a:rPr lang="en-US" sz="6600" b="1" i="1" kern="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Arial"/>
              </a:rPr>
              <a:t>Plan</a:t>
            </a:r>
            <a:endParaRPr lang="ru-RU" sz="6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83568" y="2132856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ru-RU" sz="6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99592" y="2230344"/>
            <a:ext cx="7116051" cy="30736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AutoNum type="arabicPeriod"/>
            </a:pPr>
            <a:r>
              <a:rPr lang="en-US" sz="3600" b="1" dirty="0" smtClean="0">
                <a:solidFill>
                  <a:schemeClr val="bg2">
                    <a:lumMod val="50000"/>
                  </a:schemeClr>
                </a:solidFill>
                <a:latin typeface="Calibri"/>
                <a:ea typeface="+mj-ea"/>
                <a:cs typeface="Times New Roman"/>
              </a:rPr>
              <a:t>N</a:t>
            </a:r>
            <a:r>
              <a:rPr lang="en-US" sz="3600" b="1" dirty="0" smtClean="0">
                <a:solidFill>
                  <a:schemeClr val="bg2">
                    <a:lumMod val="50000"/>
                  </a:schemeClr>
                </a:solidFill>
                <a:latin typeface="Calibri"/>
                <a:ea typeface="Calibri"/>
                <a:cs typeface="Times New Roman"/>
              </a:rPr>
              <a:t>utrients food</a:t>
            </a:r>
          </a:p>
          <a:p>
            <a:pPr marL="457200" indent="-457200">
              <a:buAutoNum type="arabicPeriod"/>
            </a:pPr>
            <a:r>
              <a:rPr lang="en-US" sz="3600" b="1" dirty="0">
                <a:solidFill>
                  <a:schemeClr val="bg2">
                    <a:lumMod val="50000"/>
                  </a:schemeClr>
                </a:solidFill>
                <a:latin typeface="Arial"/>
                <a:ea typeface="Times New Roman"/>
              </a:rPr>
              <a:t>What is junk </a:t>
            </a:r>
            <a:endParaRPr lang="en-US" sz="3600" b="1" dirty="0" smtClean="0">
              <a:solidFill>
                <a:schemeClr val="bg2">
                  <a:lumMod val="50000"/>
                </a:schemeClr>
              </a:solidFill>
              <a:latin typeface="Arial"/>
              <a:ea typeface="Times New Roman"/>
            </a:endParaRPr>
          </a:p>
          <a:p>
            <a:r>
              <a:rPr lang="en-US" sz="3600" b="1" dirty="0" smtClean="0">
                <a:solidFill>
                  <a:schemeClr val="bg2">
                    <a:lumMod val="50000"/>
                  </a:schemeClr>
                </a:solidFill>
                <a:latin typeface="Arial"/>
                <a:ea typeface="Times New Roman"/>
              </a:rPr>
              <a:t>food?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3600" b="1" dirty="0" smtClean="0">
                <a:solidFill>
                  <a:schemeClr val="bg2">
                    <a:lumMod val="50000"/>
                  </a:schemeClr>
                </a:solidFill>
                <a:latin typeface="Arial"/>
                <a:ea typeface="Times New Roman"/>
                <a:cs typeface="Times New Roman"/>
              </a:rPr>
              <a:t>3 What's </a:t>
            </a:r>
            <a:r>
              <a:rPr lang="en-US" sz="3600" b="1" dirty="0">
                <a:solidFill>
                  <a:schemeClr val="bg2">
                    <a:lumMod val="50000"/>
                  </a:schemeClr>
                </a:solidFill>
                <a:latin typeface="Arial"/>
                <a:ea typeface="Times New Roman"/>
                <a:cs typeface="Times New Roman"/>
              </a:rPr>
              <a:t>wrong with junk </a:t>
            </a:r>
            <a:r>
              <a:rPr lang="en-US" sz="3600" b="1" dirty="0" smtClean="0">
                <a:solidFill>
                  <a:schemeClr val="bg2">
                    <a:lumMod val="50000"/>
                  </a:schemeClr>
                </a:solidFill>
                <a:latin typeface="Arial"/>
                <a:ea typeface="Times New Roman"/>
                <a:cs typeface="Times New Roman"/>
              </a:rPr>
              <a:t>food?</a:t>
            </a:r>
            <a:endParaRPr lang="ru-RU" sz="2000" dirty="0" smtClean="0">
              <a:solidFill>
                <a:schemeClr val="bg2">
                  <a:lumMod val="50000"/>
                </a:schemeClr>
              </a:solidFill>
              <a:latin typeface="Calibri"/>
              <a:ea typeface="Calibri"/>
              <a:cs typeface="Times New Roman"/>
            </a:endParaRPr>
          </a:p>
          <a:p>
            <a:r>
              <a:rPr lang="en-US" sz="3600" dirty="0" smtClean="0">
                <a:solidFill>
                  <a:schemeClr val="bg2">
                    <a:lumMod val="50000"/>
                  </a:schemeClr>
                </a:solidFill>
                <a:latin typeface="Arial"/>
              </a:rPr>
              <a:t>4 </a:t>
            </a:r>
            <a:r>
              <a:rPr lang="en-US" sz="3600" b="1" dirty="0" smtClean="0">
                <a:solidFill>
                  <a:schemeClr val="bg2">
                    <a:lumMod val="50000"/>
                  </a:schemeClr>
                </a:solidFill>
                <a:latin typeface="Arial"/>
              </a:rPr>
              <a:t>The </a:t>
            </a:r>
            <a:r>
              <a:rPr lang="en-US" sz="3600" b="1" dirty="0" err="1" smtClean="0">
                <a:solidFill>
                  <a:schemeClr val="bg2">
                    <a:lumMod val="50000"/>
                  </a:schemeClr>
                </a:solidFill>
                <a:latin typeface="Arial"/>
              </a:rPr>
              <a:t>eatwell</a:t>
            </a:r>
            <a:r>
              <a:rPr lang="en-US" sz="3600" b="1" dirty="0" smtClean="0">
                <a:solidFill>
                  <a:schemeClr val="bg2">
                    <a:lumMod val="50000"/>
                  </a:schemeClr>
                </a:solidFill>
                <a:latin typeface="Arial"/>
              </a:rPr>
              <a:t> plate</a:t>
            </a:r>
            <a:endParaRPr lang="ru-RU" sz="3600" b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7170" name="Picture 2" descr="F:\проект\13216641-cartoon-of-lazy-overweight-man-with-junk-foo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8164" y="1021536"/>
            <a:ext cx="3960440" cy="2753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2482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2800" dirty="0">
                <a:latin typeface="Times New Roman"/>
                <a:ea typeface="Times New Roman"/>
              </a:rPr>
              <a:t>All food is made up of nutrients which our bodies use. There are different kinds of nutrients: carbohydrates, proteins, fats, vitamins and minerals. </a:t>
            </a:r>
            <a:endParaRPr lang="ru-RU" sz="2800" dirty="0">
              <a:latin typeface="Times New Roman"/>
              <a:ea typeface="Times New Roman"/>
            </a:endParaRPr>
          </a:p>
          <a:p>
            <a:r>
              <a:rPr lang="en-US" dirty="0">
                <a:latin typeface="Calibri"/>
                <a:ea typeface="Calibri"/>
                <a:cs typeface="Times New Roman"/>
              </a:rPr>
              <a:t>Before we cut down on fat, sugar and salt, we have to know a bit more about the kind of food these things might be in. The biggest problem comes when these things are hidden in other foods: biscuits, crisps, sausages, meat pies, soft drinks and so on.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499992" y="1556792"/>
            <a:ext cx="3304572" cy="1463153"/>
          </a:xfrm>
        </p:spPr>
        <p:txBody>
          <a:bodyPr>
            <a:noAutofit/>
          </a:bodyPr>
          <a:lstStyle/>
          <a:p>
            <a:pPr marL="457200" lvl="0" indent="-457200">
              <a:spcBef>
                <a:spcPts val="0"/>
              </a:spcBef>
            </a:pPr>
            <a:r>
              <a:rPr lang="en-US" sz="5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ea typeface="+mn-ea"/>
                <a:cs typeface="Times New Roman"/>
              </a:rPr>
              <a:t>N</a:t>
            </a:r>
            <a:r>
              <a:rPr lang="en-US" sz="5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ea typeface="Calibri"/>
                <a:cs typeface="Times New Roman"/>
              </a:rPr>
              <a:t>utrients food</a:t>
            </a:r>
            <a:br>
              <a:rPr lang="en-US" sz="5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ea typeface="Calibri"/>
                <a:cs typeface="Times New Roman"/>
              </a:rPr>
            </a:br>
            <a:endParaRPr lang="ru-RU" sz="5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F:\проект\zdorovoe-pitanie-prost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420888"/>
            <a:ext cx="4189457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7314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620688"/>
            <a:ext cx="7024744" cy="1143000"/>
          </a:xfrm>
        </p:spPr>
        <p:txBody>
          <a:bodyPr/>
          <a:lstStyle/>
          <a:p>
            <a:r>
              <a:rPr lang="en-US" b="1" i="1" dirty="0" smtClean="0"/>
              <a:t>Healthy food</a:t>
            </a:r>
            <a:endParaRPr lang="ru-RU" b="1" i="1" dirty="0"/>
          </a:p>
        </p:txBody>
      </p:sp>
      <p:pic>
        <p:nvPicPr>
          <p:cNvPr id="2050" name="Picture 2" descr="F:\проект\green-vegetables-weight-loss-food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72745"/>
            <a:ext cx="8208912" cy="4697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8625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60032" y="1988840"/>
            <a:ext cx="3300984" cy="1463040"/>
          </a:xfrm>
        </p:spPr>
        <p:txBody>
          <a:bodyPr>
            <a:noAutofit/>
          </a:bodyPr>
          <a:lstStyle/>
          <a:p>
            <a:pPr marL="457200" lvl="0" indent="-457200">
              <a:spcBef>
                <a:spcPts val="0"/>
              </a:spcBef>
            </a:pPr>
            <a:r>
              <a:rPr lang="en-US" sz="4800" dirty="0">
                <a:solidFill>
                  <a:schemeClr val="tx2">
                    <a:lumMod val="75000"/>
                  </a:schemeClr>
                </a:solidFill>
                <a:latin typeface="Arial"/>
                <a:ea typeface="Times New Roman"/>
                <a:cs typeface="+mn-cs"/>
              </a:rPr>
              <a:t>What </a:t>
            </a:r>
            <a:r>
              <a:rPr lang="en-US" sz="4800" dirty="0" smtClean="0">
                <a:solidFill>
                  <a:schemeClr val="tx2">
                    <a:lumMod val="75000"/>
                  </a:schemeClr>
                </a:solidFill>
                <a:latin typeface="Arial"/>
                <a:ea typeface="Times New Roman"/>
                <a:cs typeface="+mn-cs"/>
              </a:rPr>
              <a:t>is junk food</a:t>
            </a:r>
            <a:r>
              <a:rPr lang="en-US" sz="4800" dirty="0">
                <a:solidFill>
                  <a:schemeClr val="tx2">
                    <a:lumMod val="75000"/>
                  </a:schemeClr>
                </a:solidFill>
                <a:latin typeface="Arial"/>
                <a:ea typeface="Times New Roman"/>
                <a:cs typeface="+mn-cs"/>
              </a:rPr>
              <a:t>?</a:t>
            </a:r>
            <a:br>
              <a:rPr lang="en-US" sz="4800" dirty="0">
                <a:solidFill>
                  <a:schemeClr val="tx2">
                    <a:lumMod val="75000"/>
                  </a:schemeClr>
                </a:solidFill>
                <a:latin typeface="Arial"/>
                <a:ea typeface="Times New Roman"/>
                <a:cs typeface="+mn-cs"/>
              </a:rPr>
            </a:br>
            <a:endParaRPr lang="ru-RU" sz="4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734630" y="3068960"/>
            <a:ext cx="3365762" cy="2664296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  <a:latin typeface="Arial"/>
                <a:ea typeface="Times New Roman"/>
                <a:cs typeface="Times New Roman"/>
              </a:rPr>
              <a:t>Lollies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Arial"/>
                <a:ea typeface="Times New Roman"/>
                <a:cs typeface="Times New Roman"/>
              </a:rPr>
              <a:t>, soft drink, potato chips, hot chips, ice cream, and hamburgers, hot dogs and other kinds of take away food are called junk food.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Calibri"/>
              <a:ea typeface="Calibri"/>
              <a:cs typeface="Times New Roman"/>
            </a:endParaRPr>
          </a:p>
          <a:p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3074" name="Picture 2" descr="F:\проект\junk-foo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307" y="1052736"/>
            <a:ext cx="3783693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3775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772816"/>
            <a:ext cx="7024744" cy="1143000"/>
          </a:xfrm>
        </p:spPr>
        <p:txBody>
          <a:bodyPr>
            <a:no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4400" b="1" dirty="0">
                <a:solidFill>
                  <a:schemeClr val="tx2">
                    <a:lumMod val="50000"/>
                  </a:schemeClr>
                </a:solidFill>
                <a:latin typeface="Arial"/>
                <a:ea typeface="Times New Roman"/>
                <a:cs typeface="Times New Roman"/>
              </a:rPr>
              <a:t>What's wrong with junk food?</a:t>
            </a:r>
            <a:r>
              <a:rPr lang="ru-RU" sz="4400" dirty="0">
                <a:solidFill>
                  <a:schemeClr val="tx2">
                    <a:lumMod val="50000"/>
                  </a:schemeClr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4400" dirty="0">
                <a:solidFill>
                  <a:schemeClr val="tx2">
                    <a:lumMod val="50000"/>
                  </a:schemeClr>
                </a:solidFill>
                <a:latin typeface="Calibri"/>
                <a:ea typeface="Calibri"/>
                <a:cs typeface="Times New Roman"/>
              </a:rPr>
            </a:br>
            <a:endParaRPr lang="ru-RU" sz="4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b="1" u="sng" dirty="0">
                <a:solidFill>
                  <a:srgbClr val="002060"/>
                </a:solidFill>
                <a:latin typeface="Arial"/>
                <a:ea typeface="Times New Roman"/>
              </a:rPr>
              <a:t>Too much fat! </a:t>
            </a:r>
            <a:r>
              <a:rPr lang="en-US" dirty="0">
                <a:solidFill>
                  <a:srgbClr val="002060"/>
                </a:solidFill>
                <a:latin typeface="Arial"/>
                <a:ea typeface="Times New Roman"/>
              </a:rPr>
              <a:t>Junk foods such as hamburgers, pizza, fried chicken and chips usually contain loads of saturated fats. </a:t>
            </a:r>
            <a:endParaRPr lang="en-US" dirty="0" smtClean="0">
              <a:solidFill>
                <a:srgbClr val="002060"/>
              </a:solidFill>
              <a:latin typeface="Arial"/>
              <a:ea typeface="Times New Roman"/>
            </a:endParaRPr>
          </a:p>
          <a:p>
            <a:r>
              <a:rPr lang="en-US" b="1" u="sng" dirty="0">
                <a:solidFill>
                  <a:srgbClr val="002060"/>
                </a:solidFill>
                <a:latin typeface="Arial"/>
                <a:ea typeface="Times New Roman"/>
              </a:rPr>
              <a:t>Too much sugar!</a:t>
            </a:r>
            <a:r>
              <a:rPr lang="en-US" u="sng" dirty="0">
                <a:solidFill>
                  <a:srgbClr val="002060"/>
                </a:solidFill>
                <a:latin typeface="Arial"/>
                <a:ea typeface="Times New Roman"/>
              </a:rPr>
              <a:t> </a:t>
            </a:r>
            <a:r>
              <a:rPr lang="en-US" dirty="0">
                <a:solidFill>
                  <a:srgbClr val="002060"/>
                </a:solidFill>
                <a:latin typeface="Arial"/>
                <a:ea typeface="Times New Roman"/>
              </a:rPr>
              <a:t>Soft drinks, cordials, biscuits, cakes and </a:t>
            </a:r>
            <a:r>
              <a:rPr lang="en-US" dirty="0" err="1">
                <a:solidFill>
                  <a:srgbClr val="002060"/>
                </a:solidFill>
                <a:latin typeface="Arial"/>
                <a:ea typeface="Times New Roman"/>
              </a:rPr>
              <a:t>lollies</a:t>
            </a:r>
            <a:r>
              <a:rPr lang="en-US" dirty="0">
                <a:solidFill>
                  <a:srgbClr val="002060"/>
                </a:solidFill>
                <a:latin typeface="Arial"/>
                <a:ea typeface="Times New Roman"/>
              </a:rPr>
              <a:t> all have loads of sugar. </a:t>
            </a:r>
            <a:endParaRPr lang="en-US" dirty="0" smtClean="0">
              <a:solidFill>
                <a:srgbClr val="002060"/>
              </a:solidFill>
              <a:latin typeface="Arial"/>
              <a:ea typeface="Times New Roman"/>
            </a:endParaRPr>
          </a:p>
          <a:p>
            <a:r>
              <a:rPr lang="en-US" b="1" u="sng" dirty="0">
                <a:solidFill>
                  <a:srgbClr val="002060"/>
                </a:solidFill>
                <a:latin typeface="Arial"/>
                <a:ea typeface="Times New Roman"/>
              </a:rPr>
              <a:t>Too much salt!</a:t>
            </a:r>
            <a:r>
              <a:rPr lang="en-US" b="1" dirty="0">
                <a:solidFill>
                  <a:srgbClr val="002060"/>
                </a:solidFill>
                <a:latin typeface="Arial"/>
                <a:ea typeface="Times New Roman"/>
              </a:rPr>
              <a:t> </a:t>
            </a:r>
            <a:r>
              <a:rPr lang="en-US" dirty="0">
                <a:solidFill>
                  <a:srgbClr val="002060"/>
                </a:solidFill>
                <a:latin typeface="Arial"/>
                <a:ea typeface="Times New Roman"/>
              </a:rPr>
              <a:t>Junk foods often have too much salt. There's a lot of salt already in foods such as bread, breakfast cereals and biscuits and cakes.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4" name="Рисунок 3" descr="http://www.kidcyber.com.au/IMAGES/softdrinkcan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1268760"/>
            <a:ext cx="1368152" cy="13681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90111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F:\проект\food-groups-circ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0155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:\проект\depositphotos_3712460-Film-frames-with-fresh-healthy-food-images---border--on-white-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389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887885" y="3075057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253177" y="2013228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Thank you for your attention!</a:t>
            </a:r>
            <a:endParaRPr kumimoji="0" lang="ru-RU" sz="6000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92998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67</TotalTime>
  <Words>235</Words>
  <Application>Microsoft Office PowerPoint</Application>
  <PresentationFormat>Экран (4:3)</PresentationFormat>
  <Paragraphs>20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Calibri</vt:lpstr>
      <vt:lpstr>Century Gothic</vt:lpstr>
      <vt:lpstr>Times New Roman</vt:lpstr>
      <vt:lpstr>Wingdings 2</vt:lpstr>
      <vt:lpstr>Остин</vt:lpstr>
      <vt:lpstr>Презентация PowerPoint</vt:lpstr>
      <vt:lpstr>Plan</vt:lpstr>
      <vt:lpstr>Nutrients food </vt:lpstr>
      <vt:lpstr>Healthy food</vt:lpstr>
      <vt:lpstr>What is junk food? </vt:lpstr>
      <vt:lpstr>What's wrong with junk food?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Done by pupil of the 6-B form Nastia Makukha Teacher Zhelezkovska O </dc:title>
  <dc:creator>qf</dc:creator>
  <cp:lastModifiedBy>zosh14uz@gmail.com</cp:lastModifiedBy>
  <cp:revision>9</cp:revision>
  <dcterms:created xsi:type="dcterms:W3CDTF">2012-10-21T09:09:51Z</dcterms:created>
  <dcterms:modified xsi:type="dcterms:W3CDTF">2020-11-02T08:41:40Z</dcterms:modified>
</cp:coreProperties>
</file>