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B6BD6B-90CD-4BCC-86E1-CA1E22D0C1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55DFA0B-1DEF-456C-A8F5-AA173370A414}">
      <dgm:prSet phldrT="[Текст]" custT="1"/>
      <dgm:spPr/>
      <dgm:t>
        <a:bodyPr/>
        <a:lstStyle/>
        <a:p>
          <a:r>
            <a:rPr lang="ru-RU" sz="2400" b="1" i="0" dirty="0" err="1" smtClean="0"/>
            <a:t>Літні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канікули</a:t>
          </a:r>
          <a:r>
            <a:rPr lang="ru-RU" sz="2400" b="1" i="0" dirty="0" smtClean="0"/>
            <a:t> - 6 </a:t>
          </a:r>
          <a:r>
            <a:rPr lang="ru-RU" sz="2400" b="1" i="0" dirty="0" err="1" smtClean="0"/>
            <a:t>тижнів</a:t>
          </a:r>
          <a:endParaRPr lang="ru-RU" sz="2400" b="1" dirty="0"/>
        </a:p>
      </dgm:t>
    </dgm:pt>
    <dgm:pt modelId="{4FF81F2E-DA08-4B24-A00D-F93DCC1567D5}" type="parTrans" cxnId="{F32AE473-19AB-40A5-9A65-283AED4AAD3F}">
      <dgm:prSet/>
      <dgm:spPr/>
      <dgm:t>
        <a:bodyPr/>
        <a:lstStyle/>
        <a:p>
          <a:endParaRPr lang="ru-RU"/>
        </a:p>
      </dgm:t>
    </dgm:pt>
    <dgm:pt modelId="{42B484F3-C808-42A0-BB6C-8DC07C014B43}" type="sibTrans" cxnId="{F32AE473-19AB-40A5-9A65-283AED4AAD3F}">
      <dgm:prSet/>
      <dgm:spPr/>
      <dgm:t>
        <a:bodyPr/>
        <a:lstStyle/>
        <a:p>
          <a:endParaRPr lang="ru-RU"/>
        </a:p>
      </dgm:t>
    </dgm:pt>
    <dgm:pt modelId="{7C487B4C-3990-4630-8930-B5FD5D39D761}">
      <dgm:prSet phldrT="[Текст]" custT="1"/>
      <dgm:spPr/>
      <dgm:t>
        <a:bodyPr/>
        <a:lstStyle/>
        <a:p>
          <a:r>
            <a:rPr lang="ru-RU" sz="2400" b="1" i="0" dirty="0" err="1" smtClean="0"/>
            <a:t>Великодні</a:t>
          </a:r>
          <a:r>
            <a:rPr lang="ru-RU" sz="2400" b="1" i="0" dirty="0" smtClean="0"/>
            <a:t> та </a:t>
          </a:r>
          <a:r>
            <a:rPr lang="ru-RU" sz="2400" b="1" i="0" dirty="0" err="1" smtClean="0"/>
            <a:t>різдвяні</a:t>
          </a:r>
          <a:r>
            <a:rPr lang="ru-RU" sz="2400" b="1" i="0" dirty="0" smtClean="0"/>
            <a:t> - 3 </a:t>
          </a:r>
          <a:r>
            <a:rPr lang="ru-RU" sz="2400" b="1" i="0" dirty="0" err="1" smtClean="0"/>
            <a:t>тижні</a:t>
          </a:r>
          <a:endParaRPr lang="ru-RU" sz="2400" b="1" dirty="0"/>
        </a:p>
      </dgm:t>
    </dgm:pt>
    <dgm:pt modelId="{0BBE3D7A-57C0-4B9D-AC8C-1860F67C4525}" type="parTrans" cxnId="{6F4DCB48-C34A-4B3C-8259-B51DF08E68C1}">
      <dgm:prSet/>
      <dgm:spPr/>
      <dgm:t>
        <a:bodyPr/>
        <a:lstStyle/>
        <a:p>
          <a:endParaRPr lang="ru-RU"/>
        </a:p>
      </dgm:t>
    </dgm:pt>
    <dgm:pt modelId="{EAAD4F60-8945-45F2-BF69-D65593D76CF4}" type="sibTrans" cxnId="{6F4DCB48-C34A-4B3C-8259-B51DF08E68C1}">
      <dgm:prSet/>
      <dgm:spPr/>
      <dgm:t>
        <a:bodyPr/>
        <a:lstStyle/>
        <a:p>
          <a:endParaRPr lang="ru-RU"/>
        </a:p>
      </dgm:t>
    </dgm:pt>
    <dgm:pt modelId="{996702E6-2198-4A6D-ABE5-4AA5CABB352A}">
      <dgm:prSet phldrT="[Текст]" custT="1"/>
      <dgm:spPr/>
      <dgm:t>
        <a:bodyPr/>
        <a:lstStyle/>
        <a:p>
          <a:r>
            <a:rPr lang="ru-RU" sz="2400" b="1" dirty="0" err="1" smtClean="0"/>
            <a:t>Навчальний</a:t>
          </a:r>
          <a:r>
            <a:rPr lang="ru-RU" sz="2400" b="1" dirty="0" smtClean="0"/>
            <a:t> </a:t>
          </a:r>
          <a:r>
            <a:rPr lang="ru-RU" sz="2400" b="1" dirty="0" err="1" smtClean="0"/>
            <a:t>рік</a:t>
          </a:r>
          <a:r>
            <a:rPr lang="ru-RU" sz="2400" b="1" dirty="0" smtClean="0"/>
            <a:t> </a:t>
          </a:r>
          <a:r>
            <a:rPr lang="ru-RU" sz="2400" b="1" dirty="0" err="1" smtClean="0"/>
            <a:t>триває</a:t>
          </a:r>
          <a:r>
            <a:rPr lang="ru-RU" sz="2400" b="1" dirty="0" smtClean="0"/>
            <a:t> 38 </a:t>
          </a:r>
          <a:r>
            <a:rPr lang="ru-RU" sz="2400" b="1" dirty="0" err="1" smtClean="0"/>
            <a:t>тижнів</a:t>
          </a:r>
          <a:endParaRPr lang="ru-RU" sz="2400" b="1" dirty="0"/>
        </a:p>
      </dgm:t>
    </dgm:pt>
    <dgm:pt modelId="{538C30DC-4D38-4F74-80B4-D471B20FE9C2}" type="sibTrans" cxnId="{C849103C-6C78-4550-8598-DEC02A3C5DCA}">
      <dgm:prSet/>
      <dgm:spPr/>
      <dgm:t>
        <a:bodyPr/>
        <a:lstStyle/>
        <a:p>
          <a:endParaRPr lang="ru-RU"/>
        </a:p>
      </dgm:t>
    </dgm:pt>
    <dgm:pt modelId="{4A096BD3-6FFB-472D-8B2F-96FB8DF45561}" type="parTrans" cxnId="{C849103C-6C78-4550-8598-DEC02A3C5DCA}">
      <dgm:prSet/>
      <dgm:spPr/>
      <dgm:t>
        <a:bodyPr/>
        <a:lstStyle/>
        <a:p>
          <a:endParaRPr lang="ru-RU"/>
        </a:p>
      </dgm:t>
    </dgm:pt>
    <dgm:pt modelId="{0860DC8B-F268-4315-AFE0-551103F27FE1}">
      <dgm:prSet phldrT="[Текст]" custT="1"/>
      <dgm:spPr/>
      <dgm:t>
        <a:bodyPr/>
        <a:lstStyle/>
        <a:p>
          <a:r>
            <a:rPr lang="ru-RU" sz="2400" b="1" i="0" dirty="0" err="1" smtClean="0"/>
            <a:t>Навчальний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тиждень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складається</a:t>
          </a:r>
          <a:r>
            <a:rPr lang="ru-RU" sz="2400" b="1" i="0" dirty="0" smtClean="0"/>
            <a:t> з 5 </a:t>
          </a:r>
          <a:r>
            <a:rPr lang="ru-RU" sz="2400" b="1" i="0" dirty="0" err="1" smtClean="0"/>
            <a:t>днів</a:t>
          </a:r>
          <a:endParaRPr lang="ru-RU" sz="2400" b="1" dirty="0"/>
        </a:p>
      </dgm:t>
    </dgm:pt>
    <dgm:pt modelId="{1F86D256-4786-434B-AF04-9CAD5A99A58A}" type="parTrans" cxnId="{0ABA6487-3384-4C27-AF2B-924061FFA15F}">
      <dgm:prSet/>
      <dgm:spPr/>
      <dgm:t>
        <a:bodyPr/>
        <a:lstStyle/>
        <a:p>
          <a:endParaRPr lang="ru-RU"/>
        </a:p>
      </dgm:t>
    </dgm:pt>
    <dgm:pt modelId="{F99B2267-4622-4FD8-B913-35F8735A9FFE}" type="sibTrans" cxnId="{0ABA6487-3384-4C27-AF2B-924061FFA15F}">
      <dgm:prSet/>
      <dgm:spPr/>
      <dgm:t>
        <a:bodyPr/>
        <a:lstStyle/>
        <a:p>
          <a:endParaRPr lang="ru-RU"/>
        </a:p>
      </dgm:t>
    </dgm:pt>
    <dgm:pt modelId="{43C7BABD-BD11-4085-973D-0B814FDE4B1B}">
      <dgm:prSet phldrT="[Текст]" custT="1"/>
      <dgm:spPr/>
      <dgm:t>
        <a:bodyPr/>
        <a:lstStyle/>
        <a:p>
          <a:r>
            <a:rPr lang="ru-RU" sz="2400" b="1" i="0" dirty="0" err="1" smtClean="0"/>
            <a:t>Навчання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розпочинається</a:t>
          </a:r>
          <a:r>
            <a:rPr lang="ru-RU" sz="2400" b="1" i="0" dirty="0" smtClean="0"/>
            <a:t> о 9:00 і </a:t>
          </a:r>
          <a:r>
            <a:rPr lang="ru-RU" sz="2400" b="1" i="0" dirty="0" err="1" smtClean="0"/>
            <a:t>закінчується</a:t>
          </a:r>
          <a:r>
            <a:rPr lang="ru-RU" sz="2400" b="1" i="0" dirty="0" smtClean="0"/>
            <a:t> о 15:30</a:t>
          </a:r>
          <a:endParaRPr lang="ru-RU" sz="2400" b="1" dirty="0"/>
        </a:p>
      </dgm:t>
    </dgm:pt>
    <dgm:pt modelId="{9C8868F4-E1C5-4720-B461-168469C67A37}" type="parTrans" cxnId="{A4D1396D-CDFF-43ED-8AEC-8F350EE4D7DE}">
      <dgm:prSet/>
      <dgm:spPr/>
      <dgm:t>
        <a:bodyPr/>
        <a:lstStyle/>
        <a:p>
          <a:endParaRPr lang="ru-RU"/>
        </a:p>
      </dgm:t>
    </dgm:pt>
    <dgm:pt modelId="{06A70FA6-1356-4CBF-AF52-A01A1337610F}" type="sibTrans" cxnId="{A4D1396D-CDFF-43ED-8AEC-8F350EE4D7DE}">
      <dgm:prSet/>
      <dgm:spPr/>
      <dgm:t>
        <a:bodyPr/>
        <a:lstStyle/>
        <a:p>
          <a:endParaRPr lang="ru-RU"/>
        </a:p>
      </dgm:t>
    </dgm:pt>
    <dgm:pt modelId="{83B01C73-982E-4249-88AD-8DAFF1E78094}" type="pres">
      <dgm:prSet presAssocID="{6AB6BD6B-90CD-4BCC-86E1-CA1E22D0C1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4C75EA-BD06-4B16-B65E-0AAF4D78F16B}" type="pres">
      <dgm:prSet presAssocID="{996702E6-2198-4A6D-ABE5-4AA5CABB352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97DBB-CC4F-4DB6-BCEE-85918D2986B3}" type="pres">
      <dgm:prSet presAssocID="{538C30DC-4D38-4F74-80B4-D471B20FE9C2}" presName="sibTrans" presStyleCnt="0"/>
      <dgm:spPr/>
    </dgm:pt>
    <dgm:pt modelId="{6429A834-9C98-439A-A000-F58172DABEE9}" type="pres">
      <dgm:prSet presAssocID="{855DFA0B-1DEF-456C-A8F5-AA173370A41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5E2B2-907A-462B-ADD5-5145871B2A0D}" type="pres">
      <dgm:prSet presAssocID="{42B484F3-C808-42A0-BB6C-8DC07C014B43}" presName="sibTrans" presStyleCnt="0"/>
      <dgm:spPr/>
    </dgm:pt>
    <dgm:pt modelId="{B3B2AF53-3FF3-4C05-BA63-0F61E22B2179}" type="pres">
      <dgm:prSet presAssocID="{7C487B4C-3990-4630-8930-B5FD5D39D76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417B1-B87A-418F-96E3-5DFDFD5B532C}" type="pres">
      <dgm:prSet presAssocID="{EAAD4F60-8945-45F2-BF69-D65593D76CF4}" presName="sibTrans" presStyleCnt="0"/>
      <dgm:spPr/>
    </dgm:pt>
    <dgm:pt modelId="{16C7FB2B-A640-4D6D-ACB6-EF174936BDE5}" type="pres">
      <dgm:prSet presAssocID="{0860DC8B-F268-4315-AFE0-551103F27FE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AB7AA-6A5A-4D06-8274-8A6EC99D6040}" type="pres">
      <dgm:prSet presAssocID="{F99B2267-4622-4FD8-B913-35F8735A9FFE}" presName="sibTrans" presStyleCnt="0"/>
      <dgm:spPr/>
    </dgm:pt>
    <dgm:pt modelId="{872BC2CC-063C-4BB8-8536-05EBB6EF1809}" type="pres">
      <dgm:prSet presAssocID="{43C7BABD-BD11-4085-973D-0B814FDE4B1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BCC9F9-5052-45F3-81F4-CA3FFE8E69CD}" type="presOf" srcId="{6AB6BD6B-90CD-4BCC-86E1-CA1E22D0C1D4}" destId="{83B01C73-982E-4249-88AD-8DAFF1E78094}" srcOrd="0" destOrd="0" presId="urn:microsoft.com/office/officeart/2005/8/layout/default"/>
    <dgm:cxn modelId="{B81CFFCA-B40C-4A19-8E6E-D3C18BDA318C}" type="presOf" srcId="{996702E6-2198-4A6D-ABE5-4AA5CABB352A}" destId="{524C75EA-BD06-4B16-B65E-0AAF4D78F16B}" srcOrd="0" destOrd="0" presId="urn:microsoft.com/office/officeart/2005/8/layout/default"/>
    <dgm:cxn modelId="{848D9476-3DA4-4230-844A-1F705D63DA1E}" type="presOf" srcId="{0860DC8B-F268-4315-AFE0-551103F27FE1}" destId="{16C7FB2B-A640-4D6D-ACB6-EF174936BDE5}" srcOrd="0" destOrd="0" presId="urn:microsoft.com/office/officeart/2005/8/layout/default"/>
    <dgm:cxn modelId="{C849103C-6C78-4550-8598-DEC02A3C5DCA}" srcId="{6AB6BD6B-90CD-4BCC-86E1-CA1E22D0C1D4}" destId="{996702E6-2198-4A6D-ABE5-4AA5CABB352A}" srcOrd="0" destOrd="0" parTransId="{4A096BD3-6FFB-472D-8B2F-96FB8DF45561}" sibTransId="{538C30DC-4D38-4F74-80B4-D471B20FE9C2}"/>
    <dgm:cxn modelId="{A4D1396D-CDFF-43ED-8AEC-8F350EE4D7DE}" srcId="{6AB6BD6B-90CD-4BCC-86E1-CA1E22D0C1D4}" destId="{43C7BABD-BD11-4085-973D-0B814FDE4B1B}" srcOrd="4" destOrd="0" parTransId="{9C8868F4-E1C5-4720-B461-168469C67A37}" sibTransId="{06A70FA6-1356-4CBF-AF52-A01A1337610F}"/>
    <dgm:cxn modelId="{6F4DCB48-C34A-4B3C-8259-B51DF08E68C1}" srcId="{6AB6BD6B-90CD-4BCC-86E1-CA1E22D0C1D4}" destId="{7C487B4C-3990-4630-8930-B5FD5D39D761}" srcOrd="2" destOrd="0" parTransId="{0BBE3D7A-57C0-4B9D-AC8C-1860F67C4525}" sibTransId="{EAAD4F60-8945-45F2-BF69-D65593D76CF4}"/>
    <dgm:cxn modelId="{F32AE473-19AB-40A5-9A65-283AED4AAD3F}" srcId="{6AB6BD6B-90CD-4BCC-86E1-CA1E22D0C1D4}" destId="{855DFA0B-1DEF-456C-A8F5-AA173370A414}" srcOrd="1" destOrd="0" parTransId="{4FF81F2E-DA08-4B24-A00D-F93DCC1567D5}" sibTransId="{42B484F3-C808-42A0-BB6C-8DC07C014B43}"/>
    <dgm:cxn modelId="{0ABA6487-3384-4C27-AF2B-924061FFA15F}" srcId="{6AB6BD6B-90CD-4BCC-86E1-CA1E22D0C1D4}" destId="{0860DC8B-F268-4315-AFE0-551103F27FE1}" srcOrd="3" destOrd="0" parTransId="{1F86D256-4786-434B-AF04-9CAD5A99A58A}" sibTransId="{F99B2267-4622-4FD8-B913-35F8735A9FFE}"/>
    <dgm:cxn modelId="{7CD7DF5E-2CA6-46DC-9A8F-B0F72ACE028E}" type="presOf" srcId="{43C7BABD-BD11-4085-973D-0B814FDE4B1B}" destId="{872BC2CC-063C-4BB8-8536-05EBB6EF1809}" srcOrd="0" destOrd="0" presId="urn:microsoft.com/office/officeart/2005/8/layout/default"/>
    <dgm:cxn modelId="{160E8AD3-DF82-48BC-88DB-504787BC3721}" type="presOf" srcId="{855DFA0B-1DEF-456C-A8F5-AA173370A414}" destId="{6429A834-9C98-439A-A000-F58172DABEE9}" srcOrd="0" destOrd="0" presId="urn:microsoft.com/office/officeart/2005/8/layout/default"/>
    <dgm:cxn modelId="{F56E4C40-C2E7-4453-8CB2-5B51455B80DC}" type="presOf" srcId="{7C487B4C-3990-4630-8930-B5FD5D39D761}" destId="{B3B2AF53-3FF3-4C05-BA63-0F61E22B2179}" srcOrd="0" destOrd="0" presId="urn:microsoft.com/office/officeart/2005/8/layout/default"/>
    <dgm:cxn modelId="{9352AE37-BF9A-4ABD-A778-293692DDDA81}" type="presParOf" srcId="{83B01C73-982E-4249-88AD-8DAFF1E78094}" destId="{524C75EA-BD06-4B16-B65E-0AAF4D78F16B}" srcOrd="0" destOrd="0" presId="urn:microsoft.com/office/officeart/2005/8/layout/default"/>
    <dgm:cxn modelId="{49A7CB86-6186-4119-99C1-D9A7FB97D897}" type="presParOf" srcId="{83B01C73-982E-4249-88AD-8DAFF1E78094}" destId="{2F697DBB-CC4F-4DB6-BCEE-85918D2986B3}" srcOrd="1" destOrd="0" presId="urn:microsoft.com/office/officeart/2005/8/layout/default"/>
    <dgm:cxn modelId="{27A1497C-099E-4F35-8BFD-7A4A2DA48786}" type="presParOf" srcId="{83B01C73-982E-4249-88AD-8DAFF1E78094}" destId="{6429A834-9C98-439A-A000-F58172DABEE9}" srcOrd="2" destOrd="0" presId="urn:microsoft.com/office/officeart/2005/8/layout/default"/>
    <dgm:cxn modelId="{FFF81C0F-40E7-48A7-A0A3-D271A808B69F}" type="presParOf" srcId="{83B01C73-982E-4249-88AD-8DAFF1E78094}" destId="{D415E2B2-907A-462B-ADD5-5145871B2A0D}" srcOrd="3" destOrd="0" presId="urn:microsoft.com/office/officeart/2005/8/layout/default"/>
    <dgm:cxn modelId="{25126495-9089-4C56-9CE9-16464674F07E}" type="presParOf" srcId="{83B01C73-982E-4249-88AD-8DAFF1E78094}" destId="{B3B2AF53-3FF3-4C05-BA63-0F61E22B2179}" srcOrd="4" destOrd="0" presId="urn:microsoft.com/office/officeart/2005/8/layout/default"/>
    <dgm:cxn modelId="{57A540B9-6F05-42C8-BEA7-036A08462516}" type="presParOf" srcId="{83B01C73-982E-4249-88AD-8DAFF1E78094}" destId="{55D417B1-B87A-418F-96E3-5DFDFD5B532C}" srcOrd="5" destOrd="0" presId="urn:microsoft.com/office/officeart/2005/8/layout/default"/>
    <dgm:cxn modelId="{DD8DC347-9437-419C-A558-E2BB1AEF9A85}" type="presParOf" srcId="{83B01C73-982E-4249-88AD-8DAFF1E78094}" destId="{16C7FB2B-A640-4D6D-ACB6-EF174936BDE5}" srcOrd="6" destOrd="0" presId="urn:microsoft.com/office/officeart/2005/8/layout/default"/>
    <dgm:cxn modelId="{7D00F13B-D0C3-40F4-BA46-D83666C36C56}" type="presParOf" srcId="{83B01C73-982E-4249-88AD-8DAFF1E78094}" destId="{85CAB7AA-6A5A-4D06-8274-8A6EC99D6040}" srcOrd="7" destOrd="0" presId="urn:microsoft.com/office/officeart/2005/8/layout/default"/>
    <dgm:cxn modelId="{130BD6CA-DC71-44DF-AD10-2C2F0A1500DF}" type="presParOf" srcId="{83B01C73-982E-4249-88AD-8DAFF1E78094}" destId="{872BC2CC-063C-4BB8-8536-05EBB6EF180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95D553-BDB7-4A18-AF66-A766B68397CC}" type="doc">
      <dgm:prSet loTypeId="urn:microsoft.com/office/officeart/2008/layout/Square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D6599D9-6DE4-4889-9747-121F92305C52}">
      <dgm:prSet phldrT="[Текст]"/>
      <dgm:spPr/>
      <dgm:t>
        <a:bodyPr/>
        <a:lstStyle/>
        <a:p>
          <a:r>
            <a:rPr lang="ru-RU" dirty="0" smtClean="0"/>
            <a:t>За </a:t>
          </a:r>
          <a:r>
            <a:rPr lang="ru-RU" dirty="0" err="1" smtClean="0"/>
            <a:t>віком</a:t>
          </a:r>
          <a:r>
            <a:rPr lang="ru-RU" dirty="0" smtClean="0"/>
            <a:t> </a:t>
          </a:r>
          <a:r>
            <a:rPr lang="ru-RU" dirty="0" err="1" smtClean="0"/>
            <a:t>виділяють</a:t>
          </a:r>
          <a:r>
            <a:rPr lang="ru-RU" dirty="0" smtClean="0"/>
            <a:t>:</a:t>
          </a:r>
          <a:endParaRPr lang="ru-RU" dirty="0"/>
        </a:p>
      </dgm:t>
    </dgm:pt>
    <dgm:pt modelId="{FE53CEB2-BEE0-4B7E-B7C8-8985EA077E1F}" type="parTrans" cxnId="{46AD6C85-60AF-4212-91F9-41A74CF5188F}">
      <dgm:prSet/>
      <dgm:spPr/>
      <dgm:t>
        <a:bodyPr/>
        <a:lstStyle/>
        <a:p>
          <a:endParaRPr lang="ru-RU"/>
        </a:p>
      </dgm:t>
    </dgm:pt>
    <dgm:pt modelId="{46D51E1B-84BB-496A-AA80-A6B315622838}" type="sibTrans" cxnId="{46AD6C85-60AF-4212-91F9-41A74CF5188F}">
      <dgm:prSet/>
      <dgm:spPr/>
      <dgm:t>
        <a:bodyPr/>
        <a:lstStyle/>
        <a:p>
          <a:endParaRPr lang="ru-RU"/>
        </a:p>
      </dgm:t>
    </dgm:pt>
    <dgm:pt modelId="{2D26A427-64E2-4F0C-B7C2-FDBB52E7ECF0}">
      <dgm:prSet phldrT="[Текст]" custT="1"/>
      <dgm:spPr/>
      <dgm:t>
        <a:bodyPr/>
        <a:lstStyle/>
        <a:p>
          <a:r>
            <a:rPr lang="ru-RU" sz="1800" dirty="0" err="1" smtClean="0"/>
            <a:t>Дошкільну</a:t>
          </a:r>
          <a:r>
            <a:rPr lang="ru-RU" sz="1800" dirty="0" smtClean="0"/>
            <a:t> (</a:t>
          </a:r>
          <a:r>
            <a:rPr lang="ru-RU" sz="1800" dirty="0" err="1" smtClean="0"/>
            <a:t>необов'язково</a:t>
          </a:r>
          <a:r>
            <a:rPr lang="ru-RU" sz="1800" dirty="0" smtClean="0"/>
            <a:t>) </a:t>
          </a:r>
          <a:r>
            <a:rPr lang="ru-RU" sz="1800" dirty="0" err="1" smtClean="0"/>
            <a:t>освіту</a:t>
          </a:r>
          <a:r>
            <a:rPr lang="ru-RU" sz="1800" dirty="0" smtClean="0"/>
            <a:t> - з 3 до 4 </a:t>
          </a:r>
          <a:r>
            <a:rPr lang="ru-RU" sz="1800" dirty="0" err="1" smtClean="0"/>
            <a:t>років</a:t>
          </a:r>
          <a:r>
            <a:rPr lang="ru-RU" sz="1800" dirty="0" smtClean="0"/>
            <a:t>;</a:t>
          </a:r>
          <a:endParaRPr lang="ru-RU" sz="1800" dirty="0"/>
        </a:p>
      </dgm:t>
    </dgm:pt>
    <dgm:pt modelId="{D355F92F-6D00-4068-80D7-14DA17C0F963}" type="parTrans" cxnId="{8ED48A81-9391-4DEF-A762-301AC6F80380}">
      <dgm:prSet/>
      <dgm:spPr/>
      <dgm:t>
        <a:bodyPr/>
        <a:lstStyle/>
        <a:p>
          <a:endParaRPr lang="ru-RU"/>
        </a:p>
      </dgm:t>
    </dgm:pt>
    <dgm:pt modelId="{D6A512EF-09F1-43F7-BDCC-C5EB2C6DBDEC}" type="sibTrans" cxnId="{8ED48A81-9391-4DEF-A762-301AC6F80380}">
      <dgm:prSet/>
      <dgm:spPr/>
      <dgm:t>
        <a:bodyPr/>
        <a:lstStyle/>
        <a:p>
          <a:endParaRPr lang="ru-RU"/>
        </a:p>
      </dgm:t>
    </dgm:pt>
    <dgm:pt modelId="{31EB9B56-1862-415A-AA77-F3E477A6F1BE}">
      <dgm:prSet phldrT="[Текст]"/>
      <dgm:spPr/>
      <dgm:t>
        <a:bodyPr/>
        <a:lstStyle/>
        <a:p>
          <a:r>
            <a:rPr lang="ru-RU" dirty="0" smtClean="0"/>
            <a:t>Початкова школа - з 5 до 11 </a:t>
          </a:r>
          <a:r>
            <a:rPr lang="ru-RU" dirty="0" err="1" smtClean="0"/>
            <a:t>років</a:t>
          </a:r>
          <a:r>
            <a:rPr lang="ru-RU" dirty="0" smtClean="0"/>
            <a:t>;</a:t>
          </a:r>
          <a:endParaRPr lang="ru-RU" dirty="0"/>
        </a:p>
      </dgm:t>
    </dgm:pt>
    <dgm:pt modelId="{AA43EA45-8A94-4AB5-BCBB-50AEA50A5C13}" type="parTrans" cxnId="{C130B731-BD48-48AD-9C12-18E951BACFB0}">
      <dgm:prSet/>
      <dgm:spPr/>
      <dgm:t>
        <a:bodyPr/>
        <a:lstStyle/>
        <a:p>
          <a:endParaRPr lang="ru-RU"/>
        </a:p>
      </dgm:t>
    </dgm:pt>
    <dgm:pt modelId="{A7B6078A-DE50-4AA3-9887-AED9DE4C790E}" type="sibTrans" cxnId="{C130B731-BD48-48AD-9C12-18E951BACFB0}">
      <dgm:prSet/>
      <dgm:spPr/>
      <dgm:t>
        <a:bodyPr/>
        <a:lstStyle/>
        <a:p>
          <a:endParaRPr lang="ru-RU"/>
        </a:p>
      </dgm:t>
    </dgm:pt>
    <dgm:pt modelId="{EE271111-47D0-4ECB-8AF7-F04E86A6E1AC}">
      <dgm:prSet phldrT="[Текст]"/>
      <dgm:spPr/>
      <dgm:t>
        <a:bodyPr/>
        <a:lstStyle/>
        <a:p>
          <a:r>
            <a:rPr lang="ru-RU" dirty="0" err="1" smtClean="0"/>
            <a:t>Середня</a:t>
          </a:r>
          <a:r>
            <a:rPr lang="ru-RU" dirty="0" smtClean="0"/>
            <a:t> школа - з 11 до 16 </a:t>
          </a:r>
          <a:r>
            <a:rPr lang="ru-RU" dirty="0" err="1" smtClean="0"/>
            <a:t>років</a:t>
          </a:r>
          <a:r>
            <a:rPr lang="ru-RU" dirty="0" smtClean="0"/>
            <a:t>;</a:t>
          </a:r>
          <a:endParaRPr lang="ru-RU" dirty="0"/>
        </a:p>
      </dgm:t>
    </dgm:pt>
    <dgm:pt modelId="{6EEFAC63-0928-4056-A447-BF76FC8FD148}" type="parTrans" cxnId="{BF411A32-0257-49A0-A2CC-FFCF04629F71}">
      <dgm:prSet/>
      <dgm:spPr/>
      <dgm:t>
        <a:bodyPr/>
        <a:lstStyle/>
        <a:p>
          <a:endParaRPr lang="ru-RU"/>
        </a:p>
      </dgm:t>
    </dgm:pt>
    <dgm:pt modelId="{247C405F-5FF5-4156-A968-1B226C9FC467}" type="sibTrans" cxnId="{BF411A32-0257-49A0-A2CC-FFCF04629F71}">
      <dgm:prSet/>
      <dgm:spPr/>
      <dgm:t>
        <a:bodyPr/>
        <a:lstStyle/>
        <a:p>
          <a:endParaRPr lang="ru-RU"/>
        </a:p>
      </dgm:t>
    </dgm:pt>
    <dgm:pt modelId="{B8EEA448-D821-47F7-9734-A27C8FC0B84C}">
      <dgm:prSet phldrT="[Текст]"/>
      <dgm:spPr/>
      <dgm:t>
        <a:bodyPr/>
        <a:lstStyle/>
        <a:p>
          <a:r>
            <a:rPr lang="ru-RU" dirty="0" smtClean="0"/>
            <a:t>За </a:t>
          </a:r>
          <a:r>
            <a:rPr lang="ru-RU" dirty="0" err="1" smtClean="0"/>
            <a:t>статевою</a:t>
          </a:r>
          <a:r>
            <a:rPr lang="ru-RU" dirty="0" smtClean="0"/>
            <a:t> </a:t>
          </a:r>
          <a:r>
            <a:rPr lang="ru-RU" dirty="0" err="1" smtClean="0"/>
            <a:t>ознакою</a:t>
          </a:r>
          <a:r>
            <a:rPr lang="ru-RU" dirty="0" smtClean="0"/>
            <a:t>:</a:t>
          </a:r>
          <a:endParaRPr lang="ru-RU" dirty="0"/>
        </a:p>
      </dgm:t>
    </dgm:pt>
    <dgm:pt modelId="{25023322-9637-4159-B6EE-28509453B4D3}" type="parTrans" cxnId="{46924E29-EACA-4B66-82E4-03753CA4D307}">
      <dgm:prSet/>
      <dgm:spPr/>
      <dgm:t>
        <a:bodyPr/>
        <a:lstStyle/>
        <a:p>
          <a:endParaRPr lang="ru-RU"/>
        </a:p>
      </dgm:t>
    </dgm:pt>
    <dgm:pt modelId="{7471590A-7CE7-4F5A-89EA-C1750FC431A7}" type="sibTrans" cxnId="{46924E29-EACA-4B66-82E4-03753CA4D307}">
      <dgm:prSet/>
      <dgm:spPr/>
      <dgm:t>
        <a:bodyPr/>
        <a:lstStyle/>
        <a:p>
          <a:endParaRPr lang="ru-RU"/>
        </a:p>
      </dgm:t>
    </dgm:pt>
    <dgm:pt modelId="{7F132046-796E-4AF3-8804-43CEFAF09066}">
      <dgm:prSet phldrT="[Текст]"/>
      <dgm:spPr/>
      <dgm:t>
        <a:bodyPr/>
        <a:lstStyle/>
        <a:p>
          <a:r>
            <a:rPr lang="ru-RU" dirty="0" err="1" smtClean="0"/>
            <a:t>Школи</a:t>
          </a:r>
          <a:r>
            <a:rPr lang="ru-RU" dirty="0" smtClean="0"/>
            <a:t> для </a:t>
          </a:r>
          <a:r>
            <a:rPr lang="ru-RU" dirty="0" err="1" smtClean="0"/>
            <a:t>дівчаток</a:t>
          </a:r>
          <a:r>
            <a:rPr lang="ru-RU" dirty="0" smtClean="0"/>
            <a:t>;</a:t>
          </a:r>
          <a:endParaRPr lang="ru-RU" dirty="0"/>
        </a:p>
      </dgm:t>
    </dgm:pt>
    <dgm:pt modelId="{AD1D3EFB-E556-411A-8924-5150941B4B11}" type="parTrans" cxnId="{8DFED282-720A-4B16-8EFB-965027679695}">
      <dgm:prSet/>
      <dgm:spPr/>
      <dgm:t>
        <a:bodyPr/>
        <a:lstStyle/>
        <a:p>
          <a:endParaRPr lang="ru-RU"/>
        </a:p>
      </dgm:t>
    </dgm:pt>
    <dgm:pt modelId="{9D851395-46D7-4A4D-85D4-3829232D3758}" type="sibTrans" cxnId="{8DFED282-720A-4B16-8EFB-965027679695}">
      <dgm:prSet/>
      <dgm:spPr/>
      <dgm:t>
        <a:bodyPr/>
        <a:lstStyle/>
        <a:p>
          <a:endParaRPr lang="ru-RU"/>
        </a:p>
      </dgm:t>
    </dgm:pt>
    <dgm:pt modelId="{4062B47D-FABE-44A5-BC0C-75FAFD9FE68F}">
      <dgm:prSet phldrT="[Текст]"/>
      <dgm:spPr/>
      <dgm:t>
        <a:bodyPr/>
        <a:lstStyle/>
        <a:p>
          <a:r>
            <a:rPr lang="ru-RU" dirty="0" err="1" smtClean="0"/>
            <a:t>Школи</a:t>
          </a:r>
          <a:r>
            <a:rPr lang="ru-RU" dirty="0" smtClean="0"/>
            <a:t> для </a:t>
          </a:r>
          <a:r>
            <a:rPr lang="ru-RU" dirty="0" err="1" smtClean="0"/>
            <a:t>хлопчиків</a:t>
          </a:r>
          <a:r>
            <a:rPr lang="ru-RU" dirty="0" smtClean="0"/>
            <a:t>;</a:t>
          </a:r>
          <a:endParaRPr lang="ru-RU" dirty="0"/>
        </a:p>
      </dgm:t>
    </dgm:pt>
    <dgm:pt modelId="{7822714F-F3BF-42F2-818E-0797B9A74A2F}" type="parTrans" cxnId="{1F2F6C87-7D69-4878-9CFB-2A3377D1DE04}">
      <dgm:prSet/>
      <dgm:spPr/>
      <dgm:t>
        <a:bodyPr/>
        <a:lstStyle/>
        <a:p>
          <a:endParaRPr lang="ru-RU"/>
        </a:p>
      </dgm:t>
    </dgm:pt>
    <dgm:pt modelId="{1DC88C4D-E8DA-447B-9CEA-815465985E2E}" type="sibTrans" cxnId="{1F2F6C87-7D69-4878-9CFB-2A3377D1DE04}">
      <dgm:prSet/>
      <dgm:spPr/>
      <dgm:t>
        <a:bodyPr/>
        <a:lstStyle/>
        <a:p>
          <a:endParaRPr lang="ru-RU"/>
        </a:p>
      </dgm:t>
    </dgm:pt>
    <dgm:pt modelId="{157317C9-A2B1-4BB1-A242-EF1581CDBA58}">
      <dgm:prSet phldrT="[Текст]"/>
      <dgm:spPr/>
      <dgm:t>
        <a:bodyPr/>
        <a:lstStyle/>
        <a:p>
          <a:r>
            <a:rPr lang="ru-RU" dirty="0" err="1" smtClean="0"/>
            <a:t>Змішані</a:t>
          </a:r>
          <a:r>
            <a:rPr lang="ru-RU" dirty="0" smtClean="0"/>
            <a:t> </a:t>
          </a:r>
          <a:r>
            <a:rPr lang="ru-RU" dirty="0" err="1" smtClean="0"/>
            <a:t>школи</a:t>
          </a:r>
          <a:r>
            <a:rPr lang="ru-RU" dirty="0" smtClean="0"/>
            <a:t>.</a:t>
          </a:r>
          <a:endParaRPr lang="ru-RU" dirty="0"/>
        </a:p>
      </dgm:t>
    </dgm:pt>
    <dgm:pt modelId="{303DD1F9-CF58-421C-93DA-50EDD6D80A80}" type="parTrans" cxnId="{DAB7EF12-EBF3-4435-AC98-5E133AB26886}">
      <dgm:prSet/>
      <dgm:spPr/>
      <dgm:t>
        <a:bodyPr/>
        <a:lstStyle/>
        <a:p>
          <a:endParaRPr lang="ru-RU"/>
        </a:p>
      </dgm:t>
    </dgm:pt>
    <dgm:pt modelId="{7B23A293-2B60-4975-B618-D2CB2C2DB14E}" type="sibTrans" cxnId="{DAB7EF12-EBF3-4435-AC98-5E133AB26886}">
      <dgm:prSet/>
      <dgm:spPr/>
      <dgm:t>
        <a:bodyPr/>
        <a:lstStyle/>
        <a:p>
          <a:endParaRPr lang="ru-RU"/>
        </a:p>
      </dgm:t>
    </dgm:pt>
    <dgm:pt modelId="{FACAE9D2-16B0-4BF9-A3E9-07DBEA58C039}">
      <dgm:prSet phldrT="[Текст]"/>
      <dgm:spPr/>
      <dgm:t>
        <a:bodyPr/>
        <a:lstStyle/>
        <a:p>
          <a:r>
            <a:rPr lang="ru-RU" dirty="0" err="1" smtClean="0"/>
            <a:t>Вища</a:t>
          </a:r>
          <a:r>
            <a:rPr lang="ru-RU" dirty="0" smtClean="0"/>
            <a:t> </a:t>
          </a:r>
          <a:r>
            <a:rPr lang="ru-RU" dirty="0" err="1" smtClean="0"/>
            <a:t>освіта</a:t>
          </a:r>
          <a:r>
            <a:rPr lang="ru-RU" dirty="0" smtClean="0"/>
            <a:t> - з 18 </a:t>
          </a:r>
          <a:r>
            <a:rPr lang="ru-RU" dirty="0" err="1" smtClean="0"/>
            <a:t>років</a:t>
          </a:r>
          <a:r>
            <a:rPr lang="ru-RU" dirty="0" smtClean="0"/>
            <a:t>.</a:t>
          </a:r>
          <a:endParaRPr lang="ru-RU" dirty="0"/>
        </a:p>
      </dgm:t>
    </dgm:pt>
    <dgm:pt modelId="{3BE46FE3-D093-4788-A55C-DC0075677FC4}" type="parTrans" cxnId="{F88C2A90-58CB-46E9-8006-F30ED188FE52}">
      <dgm:prSet/>
      <dgm:spPr/>
      <dgm:t>
        <a:bodyPr/>
        <a:lstStyle/>
        <a:p>
          <a:endParaRPr lang="ru-RU"/>
        </a:p>
      </dgm:t>
    </dgm:pt>
    <dgm:pt modelId="{6FDB3F26-8F17-46F0-BF87-36BFD8E3C06B}" type="sibTrans" cxnId="{F88C2A90-58CB-46E9-8006-F30ED188FE52}">
      <dgm:prSet/>
      <dgm:spPr/>
      <dgm:t>
        <a:bodyPr/>
        <a:lstStyle/>
        <a:p>
          <a:endParaRPr lang="ru-RU"/>
        </a:p>
      </dgm:t>
    </dgm:pt>
    <dgm:pt modelId="{1AA56A15-DC31-4B88-BD62-650E4E362E1A}" type="pres">
      <dgm:prSet presAssocID="{3595D553-BDB7-4A18-AF66-A766B68397CC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B516630-1788-4B94-A892-2D0562EC9208}" type="pres">
      <dgm:prSet presAssocID="{ED6599D9-6DE4-4889-9747-121F92305C52}" presName="root" presStyleCnt="0">
        <dgm:presLayoutVars>
          <dgm:chMax/>
          <dgm:chPref/>
        </dgm:presLayoutVars>
      </dgm:prSet>
      <dgm:spPr/>
    </dgm:pt>
    <dgm:pt modelId="{98CCAF89-EE0C-4051-BCFE-15518D20B55D}" type="pres">
      <dgm:prSet presAssocID="{ED6599D9-6DE4-4889-9747-121F92305C52}" presName="rootComposite" presStyleCnt="0">
        <dgm:presLayoutVars/>
      </dgm:prSet>
      <dgm:spPr/>
    </dgm:pt>
    <dgm:pt modelId="{63F78E0D-4263-427F-BED7-EFA1EC22928B}" type="pres">
      <dgm:prSet presAssocID="{ED6599D9-6DE4-4889-9747-121F92305C52}" presName="ParentAccent" presStyleLbl="alignNode1" presStyleIdx="0" presStyleCnt="2"/>
      <dgm:spPr/>
    </dgm:pt>
    <dgm:pt modelId="{47790C5B-ED06-4E8E-9544-35709FEA3A23}" type="pres">
      <dgm:prSet presAssocID="{ED6599D9-6DE4-4889-9747-121F92305C52}" presName="ParentSmallAccent" presStyleLbl="fgAcc1" presStyleIdx="0" presStyleCnt="2" custLinFactNeighborX="8297" custLinFactNeighborY="-3208"/>
      <dgm:spPr>
        <a:solidFill>
          <a:schemeClr val="accent3">
            <a:alpha val="90000"/>
          </a:schemeClr>
        </a:solidFill>
      </dgm:spPr>
    </dgm:pt>
    <dgm:pt modelId="{4B38C51C-EE5B-4352-AE4C-3B6AFB5BE475}" type="pres">
      <dgm:prSet presAssocID="{ED6599D9-6DE4-4889-9747-121F92305C52}" presName="Parent" presStyleLbl="revTx" presStyleIdx="0" presStyleCnt="9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FA9BB-E487-4375-81CA-A7D2A35B8019}" type="pres">
      <dgm:prSet presAssocID="{ED6599D9-6DE4-4889-9747-121F92305C52}" presName="childShape" presStyleCnt="0">
        <dgm:presLayoutVars>
          <dgm:chMax val="0"/>
          <dgm:chPref val="0"/>
        </dgm:presLayoutVars>
      </dgm:prSet>
      <dgm:spPr/>
    </dgm:pt>
    <dgm:pt modelId="{7DFC5891-DD36-4192-BC7D-348D062CF5EB}" type="pres">
      <dgm:prSet presAssocID="{2D26A427-64E2-4F0C-B7C2-FDBB52E7ECF0}" presName="childComposite" presStyleCnt="0">
        <dgm:presLayoutVars>
          <dgm:chMax val="0"/>
          <dgm:chPref val="0"/>
        </dgm:presLayoutVars>
      </dgm:prSet>
      <dgm:spPr/>
    </dgm:pt>
    <dgm:pt modelId="{B9A79011-B521-4635-8BF7-674E87E141FA}" type="pres">
      <dgm:prSet presAssocID="{2D26A427-64E2-4F0C-B7C2-FDBB52E7ECF0}" presName="ChildAccent" presStyleLbl="solidFgAcc1" presStyleIdx="0" presStyleCnt="7"/>
      <dgm:spPr/>
    </dgm:pt>
    <dgm:pt modelId="{121FBECE-1AB1-4042-89B3-B1E6444F9E0A}" type="pres">
      <dgm:prSet presAssocID="{2D26A427-64E2-4F0C-B7C2-FDBB52E7ECF0}" presName="Child" presStyleLbl="revTx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073C7-7429-46C2-B90A-BE49BECAB4FE}" type="pres">
      <dgm:prSet presAssocID="{31EB9B56-1862-415A-AA77-F3E477A6F1BE}" presName="childComposite" presStyleCnt="0">
        <dgm:presLayoutVars>
          <dgm:chMax val="0"/>
          <dgm:chPref val="0"/>
        </dgm:presLayoutVars>
      </dgm:prSet>
      <dgm:spPr/>
    </dgm:pt>
    <dgm:pt modelId="{55D13DA5-09ED-4977-B05C-9AB0A01702E6}" type="pres">
      <dgm:prSet presAssocID="{31EB9B56-1862-415A-AA77-F3E477A6F1BE}" presName="ChildAccent" presStyleLbl="solidFgAcc1" presStyleIdx="1" presStyleCnt="7"/>
      <dgm:spPr/>
    </dgm:pt>
    <dgm:pt modelId="{638CF488-1C78-4ACD-BC9E-75C3D54E65F7}" type="pres">
      <dgm:prSet presAssocID="{31EB9B56-1862-415A-AA77-F3E477A6F1BE}" presName="Child" presStyleLbl="revTx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BD2CD-6F93-466F-B39B-EDC0AA9DBF46}" type="pres">
      <dgm:prSet presAssocID="{EE271111-47D0-4ECB-8AF7-F04E86A6E1AC}" presName="childComposite" presStyleCnt="0">
        <dgm:presLayoutVars>
          <dgm:chMax val="0"/>
          <dgm:chPref val="0"/>
        </dgm:presLayoutVars>
      </dgm:prSet>
      <dgm:spPr/>
    </dgm:pt>
    <dgm:pt modelId="{B3374DBA-4EC4-4E5A-BC90-411B730BD6BF}" type="pres">
      <dgm:prSet presAssocID="{EE271111-47D0-4ECB-8AF7-F04E86A6E1AC}" presName="ChildAccent" presStyleLbl="solidFgAcc1" presStyleIdx="2" presStyleCnt="7"/>
      <dgm:spPr/>
    </dgm:pt>
    <dgm:pt modelId="{20EDEEFF-1AFB-482A-A5F8-1279A7F86372}" type="pres">
      <dgm:prSet presAssocID="{EE271111-47D0-4ECB-8AF7-F04E86A6E1AC}" presName="Child" presStyleLbl="revTx" presStyleIdx="3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1A6FF-348A-4D4C-B7F7-7F743EEF1E96}" type="pres">
      <dgm:prSet presAssocID="{FACAE9D2-16B0-4BF9-A3E9-07DBEA58C039}" presName="childComposite" presStyleCnt="0">
        <dgm:presLayoutVars>
          <dgm:chMax val="0"/>
          <dgm:chPref val="0"/>
        </dgm:presLayoutVars>
      </dgm:prSet>
      <dgm:spPr/>
    </dgm:pt>
    <dgm:pt modelId="{42B0DA7B-A881-4B78-9EDC-BA8094ADD762}" type="pres">
      <dgm:prSet presAssocID="{FACAE9D2-16B0-4BF9-A3E9-07DBEA58C039}" presName="ChildAccent" presStyleLbl="solidFgAcc1" presStyleIdx="3" presStyleCnt="7"/>
      <dgm:spPr/>
    </dgm:pt>
    <dgm:pt modelId="{0A0FFC88-6B0E-4311-92F6-19A89F4C8D2B}" type="pres">
      <dgm:prSet presAssocID="{FACAE9D2-16B0-4BF9-A3E9-07DBEA58C039}" presName="Child" presStyleLbl="revTx" presStyleIdx="4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8231E-811D-4F31-B7C4-B6B004633960}" type="pres">
      <dgm:prSet presAssocID="{B8EEA448-D821-47F7-9734-A27C8FC0B84C}" presName="root" presStyleCnt="0">
        <dgm:presLayoutVars>
          <dgm:chMax/>
          <dgm:chPref/>
        </dgm:presLayoutVars>
      </dgm:prSet>
      <dgm:spPr/>
    </dgm:pt>
    <dgm:pt modelId="{2B30A8BE-7C7D-4F4C-BEA9-FE27AB2013D7}" type="pres">
      <dgm:prSet presAssocID="{B8EEA448-D821-47F7-9734-A27C8FC0B84C}" presName="rootComposite" presStyleCnt="0">
        <dgm:presLayoutVars/>
      </dgm:prSet>
      <dgm:spPr/>
    </dgm:pt>
    <dgm:pt modelId="{BCBF60A3-6261-4421-8074-F5573D3026E9}" type="pres">
      <dgm:prSet presAssocID="{B8EEA448-D821-47F7-9734-A27C8FC0B84C}" presName="ParentAccent" presStyleLbl="alignNode1" presStyleIdx="1" presStyleCnt="2"/>
      <dgm:spPr/>
    </dgm:pt>
    <dgm:pt modelId="{A47FCD87-A30E-4F3E-B8F3-569930F1E9A2}" type="pres">
      <dgm:prSet presAssocID="{B8EEA448-D821-47F7-9734-A27C8FC0B84C}" presName="ParentSmallAccent" presStyleLbl="fgAcc1" presStyleIdx="1" presStyleCnt="2"/>
      <dgm:spPr>
        <a:solidFill>
          <a:schemeClr val="accent4">
            <a:alpha val="90000"/>
          </a:schemeClr>
        </a:solidFill>
      </dgm:spPr>
    </dgm:pt>
    <dgm:pt modelId="{CF9AFD4E-1E11-45F4-AEE9-71E41AEE4E25}" type="pres">
      <dgm:prSet presAssocID="{B8EEA448-D821-47F7-9734-A27C8FC0B84C}" presName="Parent" presStyleLbl="revTx" presStyleIdx="5" presStyleCnt="9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AD5F5E-AE29-458A-BB9C-7752459BD3E9}" type="pres">
      <dgm:prSet presAssocID="{B8EEA448-D821-47F7-9734-A27C8FC0B84C}" presName="childShape" presStyleCnt="0">
        <dgm:presLayoutVars>
          <dgm:chMax val="0"/>
          <dgm:chPref val="0"/>
        </dgm:presLayoutVars>
      </dgm:prSet>
      <dgm:spPr/>
    </dgm:pt>
    <dgm:pt modelId="{AFC357BC-E6B6-4CD3-848A-1114EB6C67B2}" type="pres">
      <dgm:prSet presAssocID="{7F132046-796E-4AF3-8804-43CEFAF09066}" presName="childComposite" presStyleCnt="0">
        <dgm:presLayoutVars>
          <dgm:chMax val="0"/>
          <dgm:chPref val="0"/>
        </dgm:presLayoutVars>
      </dgm:prSet>
      <dgm:spPr/>
    </dgm:pt>
    <dgm:pt modelId="{923415AC-41E8-4320-884C-9AC66672BF2B}" type="pres">
      <dgm:prSet presAssocID="{7F132046-796E-4AF3-8804-43CEFAF09066}" presName="ChildAccent" presStyleLbl="solidFgAcc1" presStyleIdx="4" presStyleCnt="7"/>
      <dgm:spPr/>
    </dgm:pt>
    <dgm:pt modelId="{00701B3A-FB98-4BB4-A52A-A5899E84DE66}" type="pres">
      <dgm:prSet presAssocID="{7F132046-796E-4AF3-8804-43CEFAF09066}" presName="Child" presStyleLbl="revTx" presStyleIdx="6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FC51D-5328-47BD-9BE0-0A931E3D52F4}" type="pres">
      <dgm:prSet presAssocID="{4062B47D-FABE-44A5-BC0C-75FAFD9FE68F}" presName="childComposite" presStyleCnt="0">
        <dgm:presLayoutVars>
          <dgm:chMax val="0"/>
          <dgm:chPref val="0"/>
        </dgm:presLayoutVars>
      </dgm:prSet>
      <dgm:spPr/>
    </dgm:pt>
    <dgm:pt modelId="{4B11B166-C71A-47AA-A4D0-FD4C23DB59CD}" type="pres">
      <dgm:prSet presAssocID="{4062B47D-FABE-44A5-BC0C-75FAFD9FE68F}" presName="ChildAccent" presStyleLbl="solidFgAcc1" presStyleIdx="5" presStyleCnt="7"/>
      <dgm:spPr/>
    </dgm:pt>
    <dgm:pt modelId="{5A637831-4288-413D-9EDF-B2937D6C1969}" type="pres">
      <dgm:prSet presAssocID="{4062B47D-FABE-44A5-BC0C-75FAFD9FE68F}" presName="Child" presStyleLbl="revTx" presStyleIdx="7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8BF2A-1D88-4529-8495-8DB1DC2FD09B}" type="pres">
      <dgm:prSet presAssocID="{157317C9-A2B1-4BB1-A242-EF1581CDBA58}" presName="childComposite" presStyleCnt="0">
        <dgm:presLayoutVars>
          <dgm:chMax val="0"/>
          <dgm:chPref val="0"/>
        </dgm:presLayoutVars>
      </dgm:prSet>
      <dgm:spPr/>
    </dgm:pt>
    <dgm:pt modelId="{9393A488-4B4C-423B-B548-7993023F1883}" type="pres">
      <dgm:prSet presAssocID="{157317C9-A2B1-4BB1-A242-EF1581CDBA58}" presName="ChildAccent" presStyleLbl="solidFgAcc1" presStyleIdx="6" presStyleCnt="7"/>
      <dgm:spPr/>
    </dgm:pt>
    <dgm:pt modelId="{E9D68E26-0552-4A22-811C-E959AF30734D}" type="pres">
      <dgm:prSet presAssocID="{157317C9-A2B1-4BB1-A242-EF1581CDBA58}" presName="Child" presStyleLbl="revTx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D41E76-03D2-482E-AA80-20067312153D}" type="presOf" srcId="{3595D553-BDB7-4A18-AF66-A766B68397CC}" destId="{1AA56A15-DC31-4B88-BD62-650E4E362E1A}" srcOrd="0" destOrd="0" presId="urn:microsoft.com/office/officeart/2008/layout/SquareAccentList"/>
    <dgm:cxn modelId="{62502DAA-9DC5-4EAB-94A4-F89F22436F65}" type="presOf" srcId="{EE271111-47D0-4ECB-8AF7-F04E86A6E1AC}" destId="{20EDEEFF-1AFB-482A-A5F8-1279A7F86372}" srcOrd="0" destOrd="0" presId="urn:microsoft.com/office/officeart/2008/layout/SquareAccentList"/>
    <dgm:cxn modelId="{46924E29-EACA-4B66-82E4-03753CA4D307}" srcId="{3595D553-BDB7-4A18-AF66-A766B68397CC}" destId="{B8EEA448-D821-47F7-9734-A27C8FC0B84C}" srcOrd="1" destOrd="0" parTransId="{25023322-9637-4159-B6EE-28509453B4D3}" sibTransId="{7471590A-7CE7-4F5A-89EA-C1750FC431A7}"/>
    <dgm:cxn modelId="{F187BA8B-CD6C-477C-8D9B-465F460568A3}" type="presOf" srcId="{B8EEA448-D821-47F7-9734-A27C8FC0B84C}" destId="{CF9AFD4E-1E11-45F4-AEE9-71E41AEE4E25}" srcOrd="0" destOrd="0" presId="urn:microsoft.com/office/officeart/2008/layout/SquareAccentList"/>
    <dgm:cxn modelId="{C130B731-BD48-48AD-9C12-18E951BACFB0}" srcId="{ED6599D9-6DE4-4889-9747-121F92305C52}" destId="{31EB9B56-1862-415A-AA77-F3E477A6F1BE}" srcOrd="1" destOrd="0" parTransId="{AA43EA45-8A94-4AB5-BCBB-50AEA50A5C13}" sibTransId="{A7B6078A-DE50-4AA3-9887-AED9DE4C790E}"/>
    <dgm:cxn modelId="{BF411A32-0257-49A0-A2CC-FFCF04629F71}" srcId="{ED6599D9-6DE4-4889-9747-121F92305C52}" destId="{EE271111-47D0-4ECB-8AF7-F04E86A6E1AC}" srcOrd="2" destOrd="0" parTransId="{6EEFAC63-0928-4056-A447-BF76FC8FD148}" sibTransId="{247C405F-5FF5-4156-A968-1B226C9FC467}"/>
    <dgm:cxn modelId="{A350975C-DAEE-4141-86E1-C07D1FFAC9AD}" type="presOf" srcId="{7F132046-796E-4AF3-8804-43CEFAF09066}" destId="{00701B3A-FB98-4BB4-A52A-A5899E84DE66}" srcOrd="0" destOrd="0" presId="urn:microsoft.com/office/officeart/2008/layout/SquareAccentList"/>
    <dgm:cxn modelId="{EE96CEC4-819E-42FC-B6BE-90B63761C387}" type="presOf" srcId="{157317C9-A2B1-4BB1-A242-EF1581CDBA58}" destId="{E9D68E26-0552-4A22-811C-E959AF30734D}" srcOrd="0" destOrd="0" presId="urn:microsoft.com/office/officeart/2008/layout/SquareAccentList"/>
    <dgm:cxn modelId="{8ED48A81-9391-4DEF-A762-301AC6F80380}" srcId="{ED6599D9-6DE4-4889-9747-121F92305C52}" destId="{2D26A427-64E2-4F0C-B7C2-FDBB52E7ECF0}" srcOrd="0" destOrd="0" parTransId="{D355F92F-6D00-4068-80D7-14DA17C0F963}" sibTransId="{D6A512EF-09F1-43F7-BDCC-C5EB2C6DBDEC}"/>
    <dgm:cxn modelId="{A75CFB4D-9903-409A-9197-2B2806651B8C}" type="presOf" srcId="{2D26A427-64E2-4F0C-B7C2-FDBB52E7ECF0}" destId="{121FBECE-1AB1-4042-89B3-B1E6444F9E0A}" srcOrd="0" destOrd="0" presId="urn:microsoft.com/office/officeart/2008/layout/SquareAccentList"/>
    <dgm:cxn modelId="{9BBE5E49-E6A4-420D-AFC2-619C9B19A794}" type="presOf" srcId="{31EB9B56-1862-415A-AA77-F3E477A6F1BE}" destId="{638CF488-1C78-4ACD-BC9E-75C3D54E65F7}" srcOrd="0" destOrd="0" presId="urn:microsoft.com/office/officeart/2008/layout/SquareAccentList"/>
    <dgm:cxn modelId="{1F2F6C87-7D69-4878-9CFB-2A3377D1DE04}" srcId="{B8EEA448-D821-47F7-9734-A27C8FC0B84C}" destId="{4062B47D-FABE-44A5-BC0C-75FAFD9FE68F}" srcOrd="1" destOrd="0" parTransId="{7822714F-F3BF-42F2-818E-0797B9A74A2F}" sibTransId="{1DC88C4D-E8DA-447B-9CEA-815465985E2E}"/>
    <dgm:cxn modelId="{891A427E-8687-4B83-8528-80FAC0879E92}" type="presOf" srcId="{FACAE9D2-16B0-4BF9-A3E9-07DBEA58C039}" destId="{0A0FFC88-6B0E-4311-92F6-19A89F4C8D2B}" srcOrd="0" destOrd="0" presId="urn:microsoft.com/office/officeart/2008/layout/SquareAccentList"/>
    <dgm:cxn modelId="{46AD6C85-60AF-4212-91F9-41A74CF5188F}" srcId="{3595D553-BDB7-4A18-AF66-A766B68397CC}" destId="{ED6599D9-6DE4-4889-9747-121F92305C52}" srcOrd="0" destOrd="0" parTransId="{FE53CEB2-BEE0-4B7E-B7C8-8985EA077E1F}" sibTransId="{46D51E1B-84BB-496A-AA80-A6B315622838}"/>
    <dgm:cxn modelId="{22BB6352-1EB6-453D-8727-00CAE69ACBAC}" type="presOf" srcId="{ED6599D9-6DE4-4889-9747-121F92305C52}" destId="{4B38C51C-EE5B-4352-AE4C-3B6AFB5BE475}" srcOrd="0" destOrd="0" presId="urn:microsoft.com/office/officeart/2008/layout/SquareAccentList"/>
    <dgm:cxn modelId="{DAB7EF12-EBF3-4435-AC98-5E133AB26886}" srcId="{B8EEA448-D821-47F7-9734-A27C8FC0B84C}" destId="{157317C9-A2B1-4BB1-A242-EF1581CDBA58}" srcOrd="2" destOrd="0" parTransId="{303DD1F9-CF58-421C-93DA-50EDD6D80A80}" sibTransId="{7B23A293-2B60-4975-B618-D2CB2C2DB14E}"/>
    <dgm:cxn modelId="{790EEE14-C9D3-4328-9FC7-B31D71BBCAF1}" type="presOf" srcId="{4062B47D-FABE-44A5-BC0C-75FAFD9FE68F}" destId="{5A637831-4288-413D-9EDF-B2937D6C1969}" srcOrd="0" destOrd="0" presId="urn:microsoft.com/office/officeart/2008/layout/SquareAccentList"/>
    <dgm:cxn modelId="{8DFED282-720A-4B16-8EFB-965027679695}" srcId="{B8EEA448-D821-47F7-9734-A27C8FC0B84C}" destId="{7F132046-796E-4AF3-8804-43CEFAF09066}" srcOrd="0" destOrd="0" parTransId="{AD1D3EFB-E556-411A-8924-5150941B4B11}" sibTransId="{9D851395-46D7-4A4D-85D4-3829232D3758}"/>
    <dgm:cxn modelId="{F88C2A90-58CB-46E9-8006-F30ED188FE52}" srcId="{ED6599D9-6DE4-4889-9747-121F92305C52}" destId="{FACAE9D2-16B0-4BF9-A3E9-07DBEA58C039}" srcOrd="3" destOrd="0" parTransId="{3BE46FE3-D093-4788-A55C-DC0075677FC4}" sibTransId="{6FDB3F26-8F17-46F0-BF87-36BFD8E3C06B}"/>
    <dgm:cxn modelId="{8E636449-7D2D-4673-AAA5-CC28630A48A6}" type="presParOf" srcId="{1AA56A15-DC31-4B88-BD62-650E4E362E1A}" destId="{CB516630-1788-4B94-A892-2D0562EC9208}" srcOrd="0" destOrd="0" presId="urn:microsoft.com/office/officeart/2008/layout/SquareAccentList"/>
    <dgm:cxn modelId="{862218DF-78A5-4A5E-9DDF-40FFD6AD8297}" type="presParOf" srcId="{CB516630-1788-4B94-A892-2D0562EC9208}" destId="{98CCAF89-EE0C-4051-BCFE-15518D20B55D}" srcOrd="0" destOrd="0" presId="urn:microsoft.com/office/officeart/2008/layout/SquareAccentList"/>
    <dgm:cxn modelId="{AD081F80-F480-4EE7-AAF0-CD199F422CB4}" type="presParOf" srcId="{98CCAF89-EE0C-4051-BCFE-15518D20B55D}" destId="{63F78E0D-4263-427F-BED7-EFA1EC22928B}" srcOrd="0" destOrd="0" presId="urn:microsoft.com/office/officeart/2008/layout/SquareAccentList"/>
    <dgm:cxn modelId="{D5FC29B3-3272-48BE-993A-8FB79434D60D}" type="presParOf" srcId="{98CCAF89-EE0C-4051-BCFE-15518D20B55D}" destId="{47790C5B-ED06-4E8E-9544-35709FEA3A23}" srcOrd="1" destOrd="0" presId="urn:microsoft.com/office/officeart/2008/layout/SquareAccentList"/>
    <dgm:cxn modelId="{9961B585-4DB3-4217-99E1-E93FA33D9069}" type="presParOf" srcId="{98CCAF89-EE0C-4051-BCFE-15518D20B55D}" destId="{4B38C51C-EE5B-4352-AE4C-3B6AFB5BE475}" srcOrd="2" destOrd="0" presId="urn:microsoft.com/office/officeart/2008/layout/SquareAccentList"/>
    <dgm:cxn modelId="{05FDA802-AECA-429A-A6FB-5B1720DBE845}" type="presParOf" srcId="{CB516630-1788-4B94-A892-2D0562EC9208}" destId="{B4DFA9BB-E487-4375-81CA-A7D2A35B8019}" srcOrd="1" destOrd="0" presId="urn:microsoft.com/office/officeart/2008/layout/SquareAccentList"/>
    <dgm:cxn modelId="{85A2F58F-1B6A-4FB7-AA4E-9DC1324F85C8}" type="presParOf" srcId="{B4DFA9BB-E487-4375-81CA-A7D2A35B8019}" destId="{7DFC5891-DD36-4192-BC7D-348D062CF5EB}" srcOrd="0" destOrd="0" presId="urn:microsoft.com/office/officeart/2008/layout/SquareAccentList"/>
    <dgm:cxn modelId="{CB672576-473C-4C60-B411-418094C2B1F2}" type="presParOf" srcId="{7DFC5891-DD36-4192-BC7D-348D062CF5EB}" destId="{B9A79011-B521-4635-8BF7-674E87E141FA}" srcOrd="0" destOrd="0" presId="urn:microsoft.com/office/officeart/2008/layout/SquareAccentList"/>
    <dgm:cxn modelId="{E68F5F95-35FD-492F-9AC4-E022958F90E3}" type="presParOf" srcId="{7DFC5891-DD36-4192-BC7D-348D062CF5EB}" destId="{121FBECE-1AB1-4042-89B3-B1E6444F9E0A}" srcOrd="1" destOrd="0" presId="urn:microsoft.com/office/officeart/2008/layout/SquareAccentList"/>
    <dgm:cxn modelId="{D2EE2894-7257-448D-88FD-F125BFC6311E}" type="presParOf" srcId="{B4DFA9BB-E487-4375-81CA-A7D2A35B8019}" destId="{E4C073C7-7429-46C2-B90A-BE49BECAB4FE}" srcOrd="1" destOrd="0" presId="urn:microsoft.com/office/officeart/2008/layout/SquareAccentList"/>
    <dgm:cxn modelId="{89C15EC6-D570-4295-8C62-79DD82D2FC94}" type="presParOf" srcId="{E4C073C7-7429-46C2-B90A-BE49BECAB4FE}" destId="{55D13DA5-09ED-4977-B05C-9AB0A01702E6}" srcOrd="0" destOrd="0" presId="urn:microsoft.com/office/officeart/2008/layout/SquareAccentList"/>
    <dgm:cxn modelId="{3F832C56-75CA-4224-8803-825092AF601C}" type="presParOf" srcId="{E4C073C7-7429-46C2-B90A-BE49BECAB4FE}" destId="{638CF488-1C78-4ACD-BC9E-75C3D54E65F7}" srcOrd="1" destOrd="0" presId="urn:microsoft.com/office/officeart/2008/layout/SquareAccentList"/>
    <dgm:cxn modelId="{B5292E9C-E364-4D01-A6AB-44EFC6AFBCCC}" type="presParOf" srcId="{B4DFA9BB-E487-4375-81CA-A7D2A35B8019}" destId="{905BD2CD-6F93-466F-B39B-EDC0AA9DBF46}" srcOrd="2" destOrd="0" presId="urn:microsoft.com/office/officeart/2008/layout/SquareAccentList"/>
    <dgm:cxn modelId="{93ECCB16-A6B9-4D1E-B725-C74AE0C257BC}" type="presParOf" srcId="{905BD2CD-6F93-466F-B39B-EDC0AA9DBF46}" destId="{B3374DBA-4EC4-4E5A-BC90-411B730BD6BF}" srcOrd="0" destOrd="0" presId="urn:microsoft.com/office/officeart/2008/layout/SquareAccentList"/>
    <dgm:cxn modelId="{7F92AFE1-B097-4B01-8DAE-2AB95C81ACA5}" type="presParOf" srcId="{905BD2CD-6F93-466F-B39B-EDC0AA9DBF46}" destId="{20EDEEFF-1AFB-482A-A5F8-1279A7F86372}" srcOrd="1" destOrd="0" presId="urn:microsoft.com/office/officeart/2008/layout/SquareAccentList"/>
    <dgm:cxn modelId="{AC4307B1-A016-473D-903C-8633201FED15}" type="presParOf" srcId="{B4DFA9BB-E487-4375-81CA-A7D2A35B8019}" destId="{E981A6FF-348A-4D4C-B7F7-7F743EEF1E96}" srcOrd="3" destOrd="0" presId="urn:microsoft.com/office/officeart/2008/layout/SquareAccentList"/>
    <dgm:cxn modelId="{9E0D8C54-5231-42FD-AEC6-EE44BF5807A1}" type="presParOf" srcId="{E981A6FF-348A-4D4C-B7F7-7F743EEF1E96}" destId="{42B0DA7B-A881-4B78-9EDC-BA8094ADD762}" srcOrd="0" destOrd="0" presId="urn:microsoft.com/office/officeart/2008/layout/SquareAccentList"/>
    <dgm:cxn modelId="{A98B51A9-8913-44B5-A6F7-777FF0C4E586}" type="presParOf" srcId="{E981A6FF-348A-4D4C-B7F7-7F743EEF1E96}" destId="{0A0FFC88-6B0E-4311-92F6-19A89F4C8D2B}" srcOrd="1" destOrd="0" presId="urn:microsoft.com/office/officeart/2008/layout/SquareAccentList"/>
    <dgm:cxn modelId="{8A29B852-8434-473C-AEDB-6577CAFDEE28}" type="presParOf" srcId="{1AA56A15-DC31-4B88-BD62-650E4E362E1A}" destId="{1F28231E-811D-4F31-B7C4-B6B004633960}" srcOrd="1" destOrd="0" presId="urn:microsoft.com/office/officeart/2008/layout/SquareAccentList"/>
    <dgm:cxn modelId="{A0576D56-297C-4657-9D09-298C3361DED7}" type="presParOf" srcId="{1F28231E-811D-4F31-B7C4-B6B004633960}" destId="{2B30A8BE-7C7D-4F4C-BEA9-FE27AB2013D7}" srcOrd="0" destOrd="0" presId="urn:microsoft.com/office/officeart/2008/layout/SquareAccentList"/>
    <dgm:cxn modelId="{03D7679B-0787-486D-A053-1B9B769EE0B9}" type="presParOf" srcId="{2B30A8BE-7C7D-4F4C-BEA9-FE27AB2013D7}" destId="{BCBF60A3-6261-4421-8074-F5573D3026E9}" srcOrd="0" destOrd="0" presId="urn:microsoft.com/office/officeart/2008/layout/SquareAccentList"/>
    <dgm:cxn modelId="{4BB48E03-2025-4C99-8240-8F581E26E8D1}" type="presParOf" srcId="{2B30A8BE-7C7D-4F4C-BEA9-FE27AB2013D7}" destId="{A47FCD87-A30E-4F3E-B8F3-569930F1E9A2}" srcOrd="1" destOrd="0" presId="urn:microsoft.com/office/officeart/2008/layout/SquareAccentList"/>
    <dgm:cxn modelId="{F33633AB-055B-434E-AF8C-404A58D75317}" type="presParOf" srcId="{2B30A8BE-7C7D-4F4C-BEA9-FE27AB2013D7}" destId="{CF9AFD4E-1E11-45F4-AEE9-71E41AEE4E25}" srcOrd="2" destOrd="0" presId="urn:microsoft.com/office/officeart/2008/layout/SquareAccentList"/>
    <dgm:cxn modelId="{63ABBB8F-4B71-4865-BB20-D11A3832E462}" type="presParOf" srcId="{1F28231E-811D-4F31-B7C4-B6B004633960}" destId="{34AD5F5E-AE29-458A-BB9C-7752459BD3E9}" srcOrd="1" destOrd="0" presId="urn:microsoft.com/office/officeart/2008/layout/SquareAccentList"/>
    <dgm:cxn modelId="{C67D2989-1EC3-4CAD-909F-8481CD0AAC68}" type="presParOf" srcId="{34AD5F5E-AE29-458A-BB9C-7752459BD3E9}" destId="{AFC357BC-E6B6-4CD3-848A-1114EB6C67B2}" srcOrd="0" destOrd="0" presId="urn:microsoft.com/office/officeart/2008/layout/SquareAccentList"/>
    <dgm:cxn modelId="{07DC63D7-CBE3-4E2E-872F-AAB8C305F769}" type="presParOf" srcId="{AFC357BC-E6B6-4CD3-848A-1114EB6C67B2}" destId="{923415AC-41E8-4320-884C-9AC66672BF2B}" srcOrd="0" destOrd="0" presId="urn:microsoft.com/office/officeart/2008/layout/SquareAccentList"/>
    <dgm:cxn modelId="{F6562AFC-8583-4E6D-AB12-8562A973C4FD}" type="presParOf" srcId="{AFC357BC-E6B6-4CD3-848A-1114EB6C67B2}" destId="{00701B3A-FB98-4BB4-A52A-A5899E84DE66}" srcOrd="1" destOrd="0" presId="urn:microsoft.com/office/officeart/2008/layout/SquareAccentList"/>
    <dgm:cxn modelId="{2A92FD82-8163-4A20-8B12-B2BEC5C3F6EB}" type="presParOf" srcId="{34AD5F5E-AE29-458A-BB9C-7752459BD3E9}" destId="{246FC51D-5328-47BD-9BE0-0A931E3D52F4}" srcOrd="1" destOrd="0" presId="urn:microsoft.com/office/officeart/2008/layout/SquareAccentList"/>
    <dgm:cxn modelId="{F98EAD10-969C-45E5-849C-CE79F0F6F6DA}" type="presParOf" srcId="{246FC51D-5328-47BD-9BE0-0A931E3D52F4}" destId="{4B11B166-C71A-47AA-A4D0-FD4C23DB59CD}" srcOrd="0" destOrd="0" presId="urn:microsoft.com/office/officeart/2008/layout/SquareAccentList"/>
    <dgm:cxn modelId="{DFCA8C49-0C16-4833-BA5A-508DE56ED536}" type="presParOf" srcId="{246FC51D-5328-47BD-9BE0-0A931E3D52F4}" destId="{5A637831-4288-413D-9EDF-B2937D6C1969}" srcOrd="1" destOrd="0" presId="urn:microsoft.com/office/officeart/2008/layout/SquareAccentList"/>
    <dgm:cxn modelId="{23CB42A3-2409-4445-A601-D6D114D8E573}" type="presParOf" srcId="{34AD5F5E-AE29-458A-BB9C-7752459BD3E9}" destId="{6A38BF2A-1D88-4529-8495-8DB1DC2FD09B}" srcOrd="2" destOrd="0" presId="urn:microsoft.com/office/officeart/2008/layout/SquareAccentList"/>
    <dgm:cxn modelId="{DB7DBC04-3998-4838-97EC-DC15A854D5D5}" type="presParOf" srcId="{6A38BF2A-1D88-4529-8495-8DB1DC2FD09B}" destId="{9393A488-4B4C-423B-B548-7993023F1883}" srcOrd="0" destOrd="0" presId="urn:microsoft.com/office/officeart/2008/layout/SquareAccentList"/>
    <dgm:cxn modelId="{3A89D439-ABDE-4601-863F-7022598A9EA9}" type="presParOf" srcId="{6A38BF2A-1D88-4529-8495-8DB1DC2FD09B}" destId="{E9D68E26-0552-4A22-811C-E959AF30734D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8A5FC0-4EF2-4100-9563-AC2507257870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D1B18F3-3608-4753-9213-A0A2873D8855}">
      <dgm:prSet phldrT="[Текст]" custT="1"/>
      <dgm:spPr/>
      <dgm:t>
        <a:bodyPr/>
        <a:lstStyle/>
        <a:p>
          <a:r>
            <a:rPr lang="ru-RU" sz="3600" b="1" dirty="0" err="1" smtClean="0">
              <a:solidFill>
                <a:schemeClr val="tx2"/>
              </a:solidFill>
            </a:rPr>
            <a:t>Середні</a:t>
          </a:r>
          <a:r>
            <a:rPr lang="ru-RU" sz="3600" b="1" dirty="0" smtClean="0">
              <a:solidFill>
                <a:schemeClr val="tx2"/>
              </a:solidFill>
            </a:rPr>
            <a:t> </a:t>
          </a:r>
          <a:r>
            <a:rPr lang="ru-RU" sz="3600" b="1" dirty="0" err="1" smtClean="0">
              <a:solidFill>
                <a:schemeClr val="tx2"/>
              </a:solidFill>
            </a:rPr>
            <a:t>школи</a:t>
          </a:r>
          <a:r>
            <a:rPr lang="ru-RU" sz="3600" b="1" dirty="0" smtClean="0">
              <a:solidFill>
                <a:schemeClr val="tx2"/>
              </a:solidFill>
            </a:rPr>
            <a:t> </a:t>
          </a:r>
          <a:r>
            <a:rPr lang="ru-RU" sz="3600" b="1" dirty="0" err="1" smtClean="0">
              <a:solidFill>
                <a:schemeClr val="tx2"/>
              </a:solidFill>
            </a:rPr>
            <a:t>можуть</a:t>
          </a:r>
          <a:r>
            <a:rPr lang="ru-RU" sz="3600" b="1" dirty="0" smtClean="0">
              <a:solidFill>
                <a:schemeClr val="tx2"/>
              </a:solidFill>
            </a:rPr>
            <a:t> бути:</a:t>
          </a:r>
          <a:endParaRPr lang="ru-RU" sz="3600" b="1" dirty="0">
            <a:solidFill>
              <a:schemeClr val="tx2"/>
            </a:solidFill>
          </a:endParaRPr>
        </a:p>
      </dgm:t>
    </dgm:pt>
    <dgm:pt modelId="{7B28CC9E-4308-4EBD-8E39-4E5E89C97781}" type="parTrans" cxnId="{B3F5F7DA-5CA8-4F85-9677-DF62A68A69F6}">
      <dgm:prSet/>
      <dgm:spPr/>
      <dgm:t>
        <a:bodyPr/>
        <a:lstStyle/>
        <a:p>
          <a:endParaRPr lang="ru-RU"/>
        </a:p>
      </dgm:t>
    </dgm:pt>
    <dgm:pt modelId="{9613E91B-9FB7-4EF4-9BDF-0A7E3C7D8120}" type="sibTrans" cxnId="{B3F5F7DA-5CA8-4F85-9677-DF62A68A69F6}">
      <dgm:prSet/>
      <dgm:spPr/>
      <dgm:t>
        <a:bodyPr/>
        <a:lstStyle/>
        <a:p>
          <a:endParaRPr lang="ru-RU"/>
        </a:p>
      </dgm:t>
    </dgm:pt>
    <dgm:pt modelId="{373471BA-721B-4F83-81D4-E4598135A7B2}">
      <dgm:prSet phldrT="[Текст]" custT="1"/>
      <dgm:spPr/>
      <dgm:t>
        <a:bodyPr/>
        <a:lstStyle/>
        <a:p>
          <a:r>
            <a:rPr lang="ru-RU" sz="2400" b="0" dirty="0" err="1" smtClean="0">
              <a:solidFill>
                <a:schemeClr val="tx2"/>
              </a:solidFill>
            </a:rPr>
            <a:t>Церковними</a:t>
          </a:r>
          <a:endParaRPr lang="ru-RU" sz="2400" b="0" dirty="0" smtClean="0">
            <a:solidFill>
              <a:schemeClr val="tx2"/>
            </a:solidFill>
          </a:endParaRPr>
        </a:p>
        <a:p>
          <a:r>
            <a:rPr lang="ru-RU" sz="2000" dirty="0" smtClean="0"/>
            <a:t>(за </a:t>
          </a:r>
          <a:r>
            <a:rPr lang="ru-RU" sz="2000" dirty="0" err="1" smtClean="0"/>
            <a:t>віросповіданням</a:t>
          </a:r>
          <a:r>
            <a:rPr lang="ru-RU" sz="2000" dirty="0" smtClean="0"/>
            <a:t> </a:t>
          </a:r>
          <a:r>
            <a:rPr lang="ru-RU" sz="2000" dirty="0" err="1" smtClean="0"/>
            <a:t>учня</a:t>
          </a:r>
          <a:r>
            <a:rPr lang="ru-RU" sz="2000" dirty="0" smtClean="0"/>
            <a:t> і </a:t>
          </a:r>
          <a:r>
            <a:rPr lang="ru-RU" sz="2000" dirty="0" err="1" smtClean="0"/>
            <a:t>його</a:t>
          </a:r>
          <a:r>
            <a:rPr lang="ru-RU" sz="2000" dirty="0" smtClean="0"/>
            <a:t> </a:t>
          </a:r>
          <a:r>
            <a:rPr lang="ru-RU" sz="2000" dirty="0" err="1" smtClean="0"/>
            <a:t>батьків</a:t>
          </a:r>
          <a:r>
            <a:rPr lang="ru-RU" sz="2000" dirty="0" smtClean="0"/>
            <a:t>)</a:t>
          </a:r>
          <a:endParaRPr lang="ru-RU" sz="2000" dirty="0"/>
        </a:p>
      </dgm:t>
    </dgm:pt>
    <dgm:pt modelId="{BD4A5819-8747-4512-880D-E37A976D1444}" type="parTrans" cxnId="{19923EB1-415F-4919-9DCB-84F58F420B2D}">
      <dgm:prSet/>
      <dgm:spPr/>
      <dgm:t>
        <a:bodyPr/>
        <a:lstStyle/>
        <a:p>
          <a:endParaRPr lang="ru-RU"/>
        </a:p>
      </dgm:t>
    </dgm:pt>
    <dgm:pt modelId="{CD8B1FBA-C595-4D10-8730-AD41CAF62D6C}" type="sibTrans" cxnId="{19923EB1-415F-4919-9DCB-84F58F420B2D}">
      <dgm:prSet/>
      <dgm:spPr/>
      <dgm:t>
        <a:bodyPr/>
        <a:lstStyle/>
        <a:p>
          <a:endParaRPr lang="ru-RU"/>
        </a:p>
      </dgm:t>
    </dgm:pt>
    <dgm:pt modelId="{D436B9A3-0C2C-4EDD-896B-033C04B3EEC1}">
      <dgm:prSet phldrT="[Текст]"/>
      <dgm:spPr/>
      <dgm:t>
        <a:bodyPr/>
        <a:lstStyle/>
        <a:p>
          <a:r>
            <a:rPr lang="ru-RU" dirty="0" err="1" smtClean="0">
              <a:solidFill>
                <a:schemeClr val="tx2"/>
              </a:solidFill>
            </a:rPr>
            <a:t>Загальноосвітніми</a:t>
          </a:r>
          <a:r>
            <a:rPr lang="ru-RU" dirty="0" smtClean="0"/>
            <a:t> </a:t>
          </a:r>
        </a:p>
        <a:p>
          <a:r>
            <a:rPr lang="ru-RU" dirty="0" smtClean="0"/>
            <a:t>(</a:t>
          </a:r>
          <a:r>
            <a:rPr lang="ru-RU" dirty="0" err="1" smtClean="0"/>
            <a:t>набір</a:t>
          </a:r>
          <a:r>
            <a:rPr lang="ru-RU" dirty="0" smtClean="0"/>
            <a:t> </a:t>
          </a:r>
          <a:r>
            <a:rPr lang="ru-RU" dirty="0" err="1" smtClean="0"/>
            <a:t>здійснюється</a:t>
          </a:r>
          <a:r>
            <a:rPr lang="ru-RU" dirty="0" smtClean="0"/>
            <a:t> </a:t>
          </a:r>
          <a:r>
            <a:rPr lang="ru-RU" dirty="0" err="1" smtClean="0"/>
            <a:t>виходячи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відстані</a:t>
          </a:r>
          <a:r>
            <a:rPr lang="ru-RU" dirty="0" smtClean="0"/>
            <a:t> </a:t>
          </a:r>
          <a:r>
            <a:rPr lang="ru-RU" dirty="0" err="1" smtClean="0"/>
            <a:t>будинку</a:t>
          </a:r>
          <a:r>
            <a:rPr lang="ru-RU" dirty="0" smtClean="0"/>
            <a:t> </a:t>
          </a:r>
          <a:r>
            <a:rPr lang="ru-RU" dirty="0" err="1" smtClean="0"/>
            <a:t>учня</a:t>
          </a:r>
          <a:r>
            <a:rPr lang="ru-RU" dirty="0" smtClean="0"/>
            <a:t> до </a:t>
          </a:r>
          <a:r>
            <a:rPr lang="ru-RU" dirty="0" err="1" smtClean="0"/>
            <a:t>школи</a:t>
          </a:r>
          <a:r>
            <a:rPr lang="ru-RU" dirty="0" smtClean="0"/>
            <a:t>)</a:t>
          </a:r>
          <a:endParaRPr lang="ru-RU" dirty="0"/>
        </a:p>
      </dgm:t>
    </dgm:pt>
    <dgm:pt modelId="{0421073A-172B-47F9-94B5-B279609A88AF}" type="parTrans" cxnId="{71D78AD9-5841-495C-A370-959109B98B64}">
      <dgm:prSet/>
      <dgm:spPr/>
      <dgm:t>
        <a:bodyPr/>
        <a:lstStyle/>
        <a:p>
          <a:endParaRPr lang="ru-RU"/>
        </a:p>
      </dgm:t>
    </dgm:pt>
    <dgm:pt modelId="{E63972EC-9CD3-4121-B4A9-812639C653D0}" type="sibTrans" cxnId="{71D78AD9-5841-495C-A370-959109B98B64}">
      <dgm:prSet/>
      <dgm:spPr/>
      <dgm:t>
        <a:bodyPr/>
        <a:lstStyle/>
        <a:p>
          <a:endParaRPr lang="ru-RU"/>
        </a:p>
      </dgm:t>
    </dgm:pt>
    <dgm:pt modelId="{34249CAF-3FDA-4E23-994C-B7C0DD0D8B66}">
      <dgm:prSet phldrT="[Текст]"/>
      <dgm:spPr/>
      <dgm:t>
        <a:bodyPr/>
        <a:lstStyle/>
        <a:p>
          <a:r>
            <a:rPr lang="ru-RU" dirty="0" err="1" smtClean="0">
              <a:solidFill>
                <a:schemeClr val="tx2"/>
              </a:solidFill>
            </a:rPr>
            <a:t>Частково</a:t>
          </a:r>
          <a:r>
            <a:rPr lang="ru-RU" dirty="0" smtClean="0">
              <a:solidFill>
                <a:schemeClr val="tx2"/>
              </a:solidFill>
            </a:rPr>
            <a:t> </a:t>
          </a:r>
          <a:r>
            <a:rPr lang="ru-RU" dirty="0" err="1" smtClean="0">
              <a:solidFill>
                <a:schemeClr val="tx2"/>
              </a:solidFill>
            </a:rPr>
            <a:t>селективними</a:t>
          </a:r>
          <a:r>
            <a:rPr lang="ru-RU" dirty="0" smtClean="0">
              <a:solidFill>
                <a:schemeClr val="tx2"/>
              </a:solidFill>
            </a:rPr>
            <a:t> </a:t>
          </a:r>
          <a:r>
            <a:rPr lang="ru-RU" dirty="0" smtClean="0">
              <a:solidFill>
                <a:schemeClr val="bg1"/>
              </a:solidFill>
            </a:rPr>
            <a:t>(</a:t>
          </a:r>
          <a:r>
            <a:rPr lang="ru-RU" dirty="0" err="1" smtClean="0"/>
            <a:t>Певний</a:t>
          </a:r>
          <a:r>
            <a:rPr lang="ru-RU" dirty="0" smtClean="0"/>
            <a:t> </a:t>
          </a:r>
          <a:r>
            <a:rPr lang="ru-RU" dirty="0" err="1" smtClean="0"/>
            <a:t>відсоток</a:t>
          </a:r>
          <a:r>
            <a:rPr lang="ru-RU" dirty="0" smtClean="0"/>
            <a:t> </a:t>
          </a:r>
          <a:r>
            <a:rPr lang="ru-RU" dirty="0" err="1" smtClean="0"/>
            <a:t>учнів</a:t>
          </a:r>
          <a:r>
            <a:rPr lang="ru-RU" dirty="0" smtClean="0"/>
            <a:t> </a:t>
          </a:r>
          <a:r>
            <a:rPr lang="ru-RU" dirty="0" err="1" smtClean="0"/>
            <a:t>приймається</a:t>
          </a:r>
          <a:r>
            <a:rPr lang="ru-RU" dirty="0" smtClean="0"/>
            <a:t> за результатами </a:t>
          </a:r>
          <a:r>
            <a:rPr lang="ru-RU" dirty="0" err="1" smtClean="0"/>
            <a:t>тестування</a:t>
          </a:r>
          <a:r>
            <a:rPr lang="ru-RU" dirty="0" smtClean="0"/>
            <a:t> з </a:t>
          </a:r>
          <a:r>
            <a:rPr lang="ru-RU" dirty="0" err="1" smtClean="0"/>
            <a:t>малювання</a:t>
          </a:r>
          <a:r>
            <a:rPr lang="ru-RU" dirty="0" smtClean="0"/>
            <a:t>, </a:t>
          </a:r>
          <a:r>
            <a:rPr lang="ru-RU" dirty="0" err="1" smtClean="0"/>
            <a:t>фізичній</a:t>
          </a:r>
          <a:r>
            <a:rPr lang="ru-RU" dirty="0" smtClean="0"/>
            <a:t> </a:t>
          </a:r>
          <a:r>
            <a:rPr lang="ru-RU" dirty="0" err="1" smtClean="0"/>
            <a:t>підготовці</a:t>
          </a:r>
          <a:r>
            <a:rPr lang="ru-RU" dirty="0" smtClean="0"/>
            <a:t> </a:t>
          </a:r>
          <a:r>
            <a:rPr lang="ru-RU" dirty="0" err="1" smtClean="0"/>
            <a:t>або</a:t>
          </a:r>
          <a:r>
            <a:rPr lang="ru-RU" dirty="0" smtClean="0"/>
            <a:t> </a:t>
          </a:r>
          <a:r>
            <a:rPr lang="ru-RU" dirty="0" err="1" smtClean="0"/>
            <a:t>музиці</a:t>
          </a:r>
          <a:r>
            <a:rPr lang="ru-RU" dirty="0" smtClean="0">
              <a:solidFill>
                <a:schemeClr val="bg1"/>
              </a:solidFill>
            </a:rPr>
            <a:t>)</a:t>
          </a:r>
          <a:endParaRPr lang="ru-RU" dirty="0">
            <a:solidFill>
              <a:schemeClr val="bg1"/>
            </a:solidFill>
          </a:endParaRPr>
        </a:p>
      </dgm:t>
    </dgm:pt>
    <dgm:pt modelId="{DB8AF07F-38B4-4C2C-8396-36721A08F70A}" type="parTrans" cxnId="{22C7E622-D272-4C2B-9EC7-44BDDCCC9748}">
      <dgm:prSet/>
      <dgm:spPr/>
      <dgm:t>
        <a:bodyPr/>
        <a:lstStyle/>
        <a:p>
          <a:endParaRPr lang="ru-RU"/>
        </a:p>
      </dgm:t>
    </dgm:pt>
    <dgm:pt modelId="{032A646D-1AFF-4696-86F5-ADC8F0EE100C}" type="sibTrans" cxnId="{22C7E622-D272-4C2B-9EC7-44BDDCCC9748}">
      <dgm:prSet/>
      <dgm:spPr/>
      <dgm:t>
        <a:bodyPr/>
        <a:lstStyle/>
        <a:p>
          <a:endParaRPr lang="ru-RU"/>
        </a:p>
      </dgm:t>
    </dgm:pt>
    <dgm:pt modelId="{61462B77-BA4F-4FBD-9EC5-ABF31791C0B3}">
      <dgm:prSet/>
      <dgm:spPr/>
      <dgm:t>
        <a:bodyPr/>
        <a:lstStyle/>
        <a:p>
          <a:r>
            <a:rPr lang="ru-RU" dirty="0" err="1" smtClean="0">
              <a:solidFill>
                <a:schemeClr val="tx2"/>
              </a:solidFill>
            </a:rPr>
            <a:t>Гімназії</a:t>
          </a:r>
          <a:r>
            <a:rPr lang="ru-RU" dirty="0" smtClean="0"/>
            <a:t> </a:t>
          </a:r>
        </a:p>
        <a:p>
          <a:r>
            <a:rPr lang="ru-RU" dirty="0" smtClean="0"/>
            <a:t>(</a:t>
          </a:r>
          <a:r>
            <a:rPr lang="ru-RU" dirty="0" err="1" smtClean="0"/>
            <a:t>набір</a:t>
          </a:r>
          <a:r>
            <a:rPr lang="ru-RU" dirty="0" smtClean="0"/>
            <a:t> </a:t>
          </a:r>
          <a:r>
            <a:rPr lang="ru-RU" dirty="0" err="1" smtClean="0"/>
            <a:t>лише</a:t>
          </a:r>
          <a:r>
            <a:rPr lang="ru-RU" dirty="0" smtClean="0"/>
            <a:t> за результатами </a:t>
          </a:r>
          <a:r>
            <a:rPr lang="ru-RU" dirty="0" err="1" smtClean="0"/>
            <a:t>тестування</a:t>
          </a:r>
          <a:r>
            <a:rPr lang="ru-RU" dirty="0" smtClean="0"/>
            <a:t> по </a:t>
          </a:r>
          <a:r>
            <a:rPr lang="ru-RU" dirty="0" err="1" smtClean="0"/>
            <a:t>логіці</a:t>
          </a:r>
          <a:r>
            <a:rPr lang="ru-RU" dirty="0" smtClean="0"/>
            <a:t> і </a:t>
          </a:r>
          <a:r>
            <a:rPr lang="ru-RU" dirty="0" err="1" smtClean="0"/>
            <a:t>математиці</a:t>
          </a:r>
          <a:r>
            <a:rPr lang="ru-RU" dirty="0" smtClean="0"/>
            <a:t>)</a:t>
          </a:r>
          <a:endParaRPr lang="ru-RU" dirty="0"/>
        </a:p>
      </dgm:t>
    </dgm:pt>
    <dgm:pt modelId="{8D0BFF6F-E78B-4721-9D14-2D9FCA703DE7}" type="parTrans" cxnId="{962958CB-6918-42C8-97F2-7EA36825ECB7}">
      <dgm:prSet/>
      <dgm:spPr/>
      <dgm:t>
        <a:bodyPr/>
        <a:lstStyle/>
        <a:p>
          <a:endParaRPr lang="ru-RU"/>
        </a:p>
      </dgm:t>
    </dgm:pt>
    <dgm:pt modelId="{55FED467-42E9-42CA-9CFF-3BFE23FE85F2}" type="sibTrans" cxnId="{962958CB-6918-42C8-97F2-7EA36825ECB7}">
      <dgm:prSet/>
      <dgm:spPr/>
      <dgm:t>
        <a:bodyPr/>
        <a:lstStyle/>
        <a:p>
          <a:endParaRPr lang="ru-RU"/>
        </a:p>
      </dgm:t>
    </dgm:pt>
    <dgm:pt modelId="{ED75DB91-485C-4E2C-98A9-2B9DACA03C37}" type="pres">
      <dgm:prSet presAssocID="{FC8A5FC0-4EF2-4100-9563-AC25072578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7E2314-0D51-450A-92E9-94D89BC25778}" type="pres">
      <dgm:prSet presAssocID="{5D1B18F3-3608-4753-9213-A0A2873D8855}" presName="roof" presStyleLbl="dkBgShp" presStyleIdx="0" presStyleCnt="2"/>
      <dgm:spPr/>
      <dgm:t>
        <a:bodyPr/>
        <a:lstStyle/>
        <a:p>
          <a:endParaRPr lang="ru-RU"/>
        </a:p>
      </dgm:t>
    </dgm:pt>
    <dgm:pt modelId="{592989BB-2EA9-4727-A491-C93497F4E942}" type="pres">
      <dgm:prSet presAssocID="{5D1B18F3-3608-4753-9213-A0A2873D8855}" presName="pillars" presStyleCnt="0"/>
      <dgm:spPr/>
    </dgm:pt>
    <dgm:pt modelId="{CD05E493-34AE-4245-97FC-03BB38AA729D}" type="pres">
      <dgm:prSet presAssocID="{5D1B18F3-3608-4753-9213-A0A2873D8855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1799A-9E5C-4753-99B2-D5485578ACAA}" type="pres">
      <dgm:prSet presAssocID="{D436B9A3-0C2C-4EDD-896B-033C04B3EEC1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50746-C907-4F01-87FB-A758ED9EAFBE}" type="pres">
      <dgm:prSet presAssocID="{34249CAF-3FDA-4E23-994C-B7C0DD0D8B66}" presName="pillarX" presStyleLbl="node1" presStyleIdx="2" presStyleCnt="4" custLinFactNeighborY="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D5F7E-4F68-4C94-A628-DDF53A21CC72}" type="pres">
      <dgm:prSet presAssocID="{61462B77-BA4F-4FBD-9EC5-ABF31791C0B3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6D197-C5D0-428E-8F0C-F03C289A0EB0}" type="pres">
      <dgm:prSet presAssocID="{5D1B18F3-3608-4753-9213-A0A2873D8855}" presName="base" presStyleLbl="dkBgShp" presStyleIdx="1" presStyleCnt="2" custFlipVert="1" custScaleY="36004"/>
      <dgm:spPr/>
    </dgm:pt>
  </dgm:ptLst>
  <dgm:cxnLst>
    <dgm:cxn modelId="{ACF63EB6-8E47-44D1-BE9B-22C443AAE747}" type="presOf" srcId="{FC8A5FC0-4EF2-4100-9563-AC2507257870}" destId="{ED75DB91-485C-4E2C-98A9-2B9DACA03C37}" srcOrd="0" destOrd="0" presId="urn:microsoft.com/office/officeart/2005/8/layout/hList3"/>
    <dgm:cxn modelId="{22C7E622-D272-4C2B-9EC7-44BDDCCC9748}" srcId="{5D1B18F3-3608-4753-9213-A0A2873D8855}" destId="{34249CAF-3FDA-4E23-994C-B7C0DD0D8B66}" srcOrd="2" destOrd="0" parTransId="{DB8AF07F-38B4-4C2C-8396-36721A08F70A}" sibTransId="{032A646D-1AFF-4696-86F5-ADC8F0EE100C}"/>
    <dgm:cxn modelId="{5D56B33D-FEFB-4486-B6F4-6CB5F4578FCC}" type="presOf" srcId="{D436B9A3-0C2C-4EDD-896B-033C04B3EEC1}" destId="{D861799A-9E5C-4753-99B2-D5485578ACAA}" srcOrd="0" destOrd="0" presId="urn:microsoft.com/office/officeart/2005/8/layout/hList3"/>
    <dgm:cxn modelId="{19923EB1-415F-4919-9DCB-84F58F420B2D}" srcId="{5D1B18F3-3608-4753-9213-A0A2873D8855}" destId="{373471BA-721B-4F83-81D4-E4598135A7B2}" srcOrd="0" destOrd="0" parTransId="{BD4A5819-8747-4512-880D-E37A976D1444}" sibTransId="{CD8B1FBA-C595-4D10-8730-AD41CAF62D6C}"/>
    <dgm:cxn modelId="{B3F5F7DA-5CA8-4F85-9677-DF62A68A69F6}" srcId="{FC8A5FC0-4EF2-4100-9563-AC2507257870}" destId="{5D1B18F3-3608-4753-9213-A0A2873D8855}" srcOrd="0" destOrd="0" parTransId="{7B28CC9E-4308-4EBD-8E39-4E5E89C97781}" sibTransId="{9613E91B-9FB7-4EF4-9BDF-0A7E3C7D8120}"/>
    <dgm:cxn modelId="{F09E7A55-0C4C-4A29-9735-D1A78E94A747}" type="presOf" srcId="{34249CAF-3FDA-4E23-994C-B7C0DD0D8B66}" destId="{D7B50746-C907-4F01-87FB-A758ED9EAFBE}" srcOrd="0" destOrd="0" presId="urn:microsoft.com/office/officeart/2005/8/layout/hList3"/>
    <dgm:cxn modelId="{BDA0D1F3-BD36-4A25-A7B2-D79E34C5848E}" type="presOf" srcId="{373471BA-721B-4F83-81D4-E4598135A7B2}" destId="{CD05E493-34AE-4245-97FC-03BB38AA729D}" srcOrd="0" destOrd="0" presId="urn:microsoft.com/office/officeart/2005/8/layout/hList3"/>
    <dgm:cxn modelId="{962958CB-6918-42C8-97F2-7EA36825ECB7}" srcId="{5D1B18F3-3608-4753-9213-A0A2873D8855}" destId="{61462B77-BA4F-4FBD-9EC5-ABF31791C0B3}" srcOrd="3" destOrd="0" parTransId="{8D0BFF6F-E78B-4721-9D14-2D9FCA703DE7}" sibTransId="{55FED467-42E9-42CA-9CFF-3BFE23FE85F2}"/>
    <dgm:cxn modelId="{54BFABDB-BDA2-4205-8087-C135B5028C21}" type="presOf" srcId="{61462B77-BA4F-4FBD-9EC5-ABF31791C0B3}" destId="{5C3D5F7E-4F68-4C94-A628-DDF53A21CC72}" srcOrd="0" destOrd="0" presId="urn:microsoft.com/office/officeart/2005/8/layout/hList3"/>
    <dgm:cxn modelId="{39CD2D9E-164D-4854-B563-D942C81834AE}" type="presOf" srcId="{5D1B18F3-3608-4753-9213-A0A2873D8855}" destId="{817E2314-0D51-450A-92E9-94D89BC25778}" srcOrd="0" destOrd="0" presId="urn:microsoft.com/office/officeart/2005/8/layout/hList3"/>
    <dgm:cxn modelId="{71D78AD9-5841-495C-A370-959109B98B64}" srcId="{5D1B18F3-3608-4753-9213-A0A2873D8855}" destId="{D436B9A3-0C2C-4EDD-896B-033C04B3EEC1}" srcOrd="1" destOrd="0" parTransId="{0421073A-172B-47F9-94B5-B279609A88AF}" sibTransId="{E63972EC-9CD3-4121-B4A9-812639C653D0}"/>
    <dgm:cxn modelId="{0ABFD475-87CA-4CC9-B26F-D4D3923AF697}" type="presParOf" srcId="{ED75DB91-485C-4E2C-98A9-2B9DACA03C37}" destId="{817E2314-0D51-450A-92E9-94D89BC25778}" srcOrd="0" destOrd="0" presId="urn:microsoft.com/office/officeart/2005/8/layout/hList3"/>
    <dgm:cxn modelId="{C383C78D-55C7-4838-B685-515FC1B5A244}" type="presParOf" srcId="{ED75DB91-485C-4E2C-98A9-2B9DACA03C37}" destId="{592989BB-2EA9-4727-A491-C93497F4E942}" srcOrd="1" destOrd="0" presId="urn:microsoft.com/office/officeart/2005/8/layout/hList3"/>
    <dgm:cxn modelId="{6161B4A7-FD21-437C-B38E-8587DA88A305}" type="presParOf" srcId="{592989BB-2EA9-4727-A491-C93497F4E942}" destId="{CD05E493-34AE-4245-97FC-03BB38AA729D}" srcOrd="0" destOrd="0" presId="urn:microsoft.com/office/officeart/2005/8/layout/hList3"/>
    <dgm:cxn modelId="{566521AD-3A8C-4D64-8A05-57053971EF4F}" type="presParOf" srcId="{592989BB-2EA9-4727-A491-C93497F4E942}" destId="{D861799A-9E5C-4753-99B2-D5485578ACAA}" srcOrd="1" destOrd="0" presId="urn:microsoft.com/office/officeart/2005/8/layout/hList3"/>
    <dgm:cxn modelId="{65F13B66-E648-4898-B609-9999CBDC03E9}" type="presParOf" srcId="{592989BB-2EA9-4727-A491-C93497F4E942}" destId="{D7B50746-C907-4F01-87FB-A758ED9EAFBE}" srcOrd="2" destOrd="0" presId="urn:microsoft.com/office/officeart/2005/8/layout/hList3"/>
    <dgm:cxn modelId="{81B9C6F1-7CE5-4C36-B65C-AB76836014EB}" type="presParOf" srcId="{592989BB-2EA9-4727-A491-C93497F4E942}" destId="{5C3D5F7E-4F68-4C94-A628-DDF53A21CC72}" srcOrd="3" destOrd="0" presId="urn:microsoft.com/office/officeart/2005/8/layout/hList3"/>
    <dgm:cxn modelId="{138CA04C-CA8B-4242-B914-E41A206F5CD3}" type="presParOf" srcId="{ED75DB91-485C-4E2C-98A9-2B9DACA03C37}" destId="{DFC6D197-C5D0-428E-8F0C-F03C289A0EB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DCBDC6-DC7F-43B8-836E-1FD7D4761F4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13D562E-BBD4-49C6-B70A-95507C6418E5}">
      <dgm:prSet phldrT="[Текст]"/>
      <dgm:spPr/>
      <dgm:t>
        <a:bodyPr/>
        <a:lstStyle/>
        <a:p>
          <a:r>
            <a:rPr lang="ru-RU" b="1" dirty="0" smtClean="0">
              <a:solidFill>
                <a:schemeClr val="accent1"/>
              </a:solidFill>
            </a:rPr>
            <a:t>До 14 </a:t>
          </a:r>
          <a:r>
            <a:rPr lang="ru-RU" b="1" dirty="0" err="1" smtClean="0">
              <a:solidFill>
                <a:schemeClr val="accent1"/>
              </a:solidFill>
            </a:rPr>
            <a:t>років</a:t>
          </a:r>
          <a:r>
            <a:rPr lang="ru-RU" b="1" dirty="0" smtClean="0">
              <a:solidFill>
                <a:schemeClr val="accent1"/>
              </a:solidFill>
            </a:rPr>
            <a:t>.</a:t>
          </a:r>
          <a:r>
            <a:rPr lang="ru-RU" dirty="0" smtClean="0">
              <a:solidFill>
                <a:schemeClr val="accent1"/>
              </a:solidFill>
            </a:rPr>
            <a:t> </a:t>
          </a:r>
          <a:r>
            <a:rPr lang="ru-RU" dirty="0" err="1" smtClean="0"/>
            <a:t>Частина</a:t>
          </a:r>
          <a:r>
            <a:rPr lang="ru-RU" dirty="0" smtClean="0"/>
            <a:t> </a:t>
          </a:r>
          <a:r>
            <a:rPr lang="ru-RU" dirty="0" err="1" smtClean="0"/>
            <a:t>предметів</a:t>
          </a:r>
          <a:r>
            <a:rPr lang="ru-RU" dirty="0" smtClean="0"/>
            <a:t> для </a:t>
          </a:r>
          <a:r>
            <a:rPr lang="ru-RU" dirty="0" err="1" smtClean="0"/>
            <a:t>вивчення</a:t>
          </a:r>
          <a:r>
            <a:rPr lang="ru-RU" dirty="0" smtClean="0"/>
            <a:t> </a:t>
          </a:r>
          <a:r>
            <a:rPr lang="ru-RU" dirty="0" err="1" smtClean="0"/>
            <a:t>учень</a:t>
          </a:r>
          <a:r>
            <a:rPr lang="ru-RU" dirty="0" smtClean="0"/>
            <a:t> </a:t>
          </a:r>
          <a:r>
            <a:rPr lang="ru-RU" dirty="0" err="1" smtClean="0"/>
            <a:t>обирає</a:t>
          </a:r>
          <a:r>
            <a:rPr lang="ru-RU" dirty="0" smtClean="0"/>
            <a:t> </a:t>
          </a:r>
          <a:r>
            <a:rPr lang="ru-RU" dirty="0" err="1" smtClean="0"/>
            <a:t>самостійно</a:t>
          </a:r>
          <a:endParaRPr lang="ru-RU" dirty="0"/>
        </a:p>
      </dgm:t>
    </dgm:pt>
    <dgm:pt modelId="{4BEDB4D5-D79A-4278-A538-8A502A1C154E}" type="parTrans" cxnId="{EF84555F-B86A-40E5-A695-2DAAF861E462}">
      <dgm:prSet/>
      <dgm:spPr/>
      <dgm:t>
        <a:bodyPr/>
        <a:lstStyle/>
        <a:p>
          <a:endParaRPr lang="ru-RU"/>
        </a:p>
      </dgm:t>
    </dgm:pt>
    <dgm:pt modelId="{D7D2689C-AA50-41B3-8457-3CBF003764E6}" type="sibTrans" cxnId="{EF84555F-B86A-40E5-A695-2DAAF861E462}">
      <dgm:prSet/>
      <dgm:spPr/>
      <dgm:t>
        <a:bodyPr/>
        <a:lstStyle/>
        <a:p>
          <a:endParaRPr lang="ru-RU"/>
        </a:p>
      </dgm:t>
    </dgm:pt>
    <dgm:pt modelId="{2378A982-17CA-4A44-BA20-D229128D791D}">
      <dgm:prSet phldrT="[Текст]"/>
      <dgm:spPr/>
      <dgm:t>
        <a:bodyPr/>
        <a:lstStyle/>
        <a:p>
          <a:r>
            <a:rPr lang="ru-RU" dirty="0" err="1" smtClean="0"/>
            <a:t>Обов'язковими</a:t>
          </a:r>
          <a:r>
            <a:rPr lang="ru-RU" dirty="0" smtClean="0"/>
            <a:t> є </a:t>
          </a:r>
          <a:r>
            <a:rPr lang="ru-RU" dirty="0" err="1" smtClean="0"/>
            <a:t>англійська</a:t>
          </a:r>
          <a:r>
            <a:rPr lang="ru-RU" dirty="0" smtClean="0"/>
            <a:t> </a:t>
          </a:r>
          <a:r>
            <a:rPr lang="ru-RU" dirty="0" err="1" smtClean="0"/>
            <a:t>мова</a:t>
          </a:r>
          <a:r>
            <a:rPr lang="ru-RU" dirty="0" smtClean="0"/>
            <a:t> і математика.</a:t>
          </a:r>
          <a:endParaRPr lang="ru-RU" dirty="0"/>
        </a:p>
      </dgm:t>
    </dgm:pt>
    <dgm:pt modelId="{904D3E2D-604A-420F-AA4F-98AA5C308E04}" type="parTrans" cxnId="{E0FF08C8-4276-4136-91D2-7DDD577D48C9}">
      <dgm:prSet/>
      <dgm:spPr/>
      <dgm:t>
        <a:bodyPr/>
        <a:lstStyle/>
        <a:p>
          <a:endParaRPr lang="ru-RU"/>
        </a:p>
      </dgm:t>
    </dgm:pt>
    <dgm:pt modelId="{25192F5C-1274-4BD5-869B-A37620E01114}" type="sibTrans" cxnId="{E0FF08C8-4276-4136-91D2-7DDD577D48C9}">
      <dgm:prSet/>
      <dgm:spPr/>
      <dgm:t>
        <a:bodyPr/>
        <a:lstStyle/>
        <a:p>
          <a:endParaRPr lang="ru-RU"/>
        </a:p>
      </dgm:t>
    </dgm:pt>
    <dgm:pt modelId="{C1E0C86B-F5F6-4565-B89B-BC3DF4350400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accent1"/>
              </a:solidFill>
            </a:rPr>
            <a:t>Від</a:t>
          </a:r>
          <a:r>
            <a:rPr lang="ru-RU" b="1" dirty="0" smtClean="0">
              <a:solidFill>
                <a:schemeClr val="accent1"/>
              </a:solidFill>
            </a:rPr>
            <a:t> 14 до 16 </a:t>
          </a:r>
          <a:r>
            <a:rPr lang="ru-RU" b="1" dirty="0" err="1" smtClean="0">
              <a:solidFill>
                <a:schemeClr val="accent1"/>
              </a:solidFill>
            </a:rPr>
            <a:t>років</a:t>
          </a:r>
          <a:r>
            <a:rPr lang="ru-RU" b="1" dirty="0" smtClean="0">
              <a:solidFill>
                <a:schemeClr val="accent1"/>
              </a:solidFill>
            </a:rPr>
            <a:t>. </a:t>
          </a:r>
          <a:r>
            <a:rPr lang="ru-RU" dirty="0" err="1" smtClean="0"/>
            <a:t>Підготовка</a:t>
          </a:r>
          <a:r>
            <a:rPr lang="ru-RU" dirty="0" smtClean="0"/>
            <a:t> до </a:t>
          </a:r>
          <a:r>
            <a:rPr lang="ru-RU" dirty="0" err="1" smtClean="0"/>
            <a:t>отримання</a:t>
          </a:r>
          <a:r>
            <a:rPr lang="ru-RU" dirty="0" smtClean="0"/>
            <a:t> </a:t>
          </a:r>
          <a:r>
            <a:rPr lang="ru-RU" dirty="0" err="1" smtClean="0"/>
            <a:t>сертифіката</a:t>
          </a:r>
          <a:r>
            <a:rPr lang="ru-RU" dirty="0" smtClean="0"/>
            <a:t> про </a:t>
          </a:r>
          <a:r>
            <a:rPr lang="ru-RU" dirty="0" err="1" smtClean="0"/>
            <a:t>середню</a:t>
          </a:r>
          <a:r>
            <a:rPr lang="ru-RU" dirty="0" smtClean="0"/>
            <a:t> </a:t>
          </a:r>
          <a:r>
            <a:rPr lang="ru-RU" dirty="0" err="1" smtClean="0"/>
            <a:t>освіту</a:t>
          </a:r>
          <a:r>
            <a:rPr lang="ru-RU" dirty="0" smtClean="0"/>
            <a:t>. </a:t>
          </a:r>
          <a:endParaRPr lang="ru-RU" dirty="0"/>
        </a:p>
      </dgm:t>
    </dgm:pt>
    <dgm:pt modelId="{FE9BA9A3-93D2-44BA-B6B3-7B7DE8B61A08}" type="parTrans" cxnId="{D3F552BE-5A89-409D-81FB-5838D1466054}">
      <dgm:prSet/>
      <dgm:spPr/>
      <dgm:t>
        <a:bodyPr/>
        <a:lstStyle/>
        <a:p>
          <a:endParaRPr lang="ru-RU"/>
        </a:p>
      </dgm:t>
    </dgm:pt>
    <dgm:pt modelId="{769B6CBD-250E-4D1F-A490-01C0AC26D188}" type="sibTrans" cxnId="{D3F552BE-5A89-409D-81FB-5838D1466054}">
      <dgm:prSet/>
      <dgm:spPr/>
      <dgm:t>
        <a:bodyPr/>
        <a:lstStyle/>
        <a:p>
          <a:endParaRPr lang="ru-RU"/>
        </a:p>
      </dgm:t>
    </dgm:pt>
    <dgm:pt modelId="{E8170EF7-7379-49AB-8410-E0BA2130BBEA}">
      <dgm:prSet phldrT="[Текст]"/>
      <dgm:spPr/>
      <dgm:t>
        <a:bodyPr/>
        <a:lstStyle/>
        <a:p>
          <a:r>
            <a:rPr lang="ru-RU" dirty="0" err="1" smtClean="0"/>
            <a:t>Учні</a:t>
          </a:r>
          <a:r>
            <a:rPr lang="ru-RU" dirty="0" smtClean="0"/>
            <a:t> в </a:t>
          </a:r>
          <a:r>
            <a:rPr lang="ru-RU" dirty="0" err="1" smtClean="0"/>
            <a:t>обов'язковому</a:t>
          </a:r>
          <a:r>
            <a:rPr lang="ru-RU" dirty="0" smtClean="0"/>
            <a:t> порядку </a:t>
          </a:r>
          <a:r>
            <a:rPr lang="ru-RU" dirty="0" err="1" smtClean="0"/>
            <a:t>вивчають</a:t>
          </a:r>
          <a:r>
            <a:rPr lang="ru-RU" dirty="0" smtClean="0"/>
            <a:t> математику, </a:t>
          </a:r>
          <a:r>
            <a:rPr lang="ru-RU" dirty="0" err="1" smtClean="0"/>
            <a:t>природничі</a:t>
          </a:r>
          <a:r>
            <a:rPr lang="ru-RU" dirty="0" smtClean="0"/>
            <a:t> науки, </a:t>
          </a:r>
          <a:r>
            <a:rPr lang="ru-RU" dirty="0" err="1" smtClean="0"/>
            <a:t>англійську</a:t>
          </a:r>
          <a:r>
            <a:rPr lang="ru-RU" dirty="0" smtClean="0"/>
            <a:t> </a:t>
          </a:r>
          <a:r>
            <a:rPr lang="ru-RU" dirty="0" err="1" smtClean="0"/>
            <a:t>мову</a:t>
          </a:r>
          <a:r>
            <a:rPr lang="ru-RU" dirty="0" smtClean="0"/>
            <a:t>, </a:t>
          </a:r>
          <a:r>
            <a:rPr lang="ru-RU" dirty="0" err="1" smtClean="0"/>
            <a:t>фізичне</a:t>
          </a:r>
          <a:r>
            <a:rPr lang="ru-RU" dirty="0" smtClean="0"/>
            <a:t> </a:t>
          </a:r>
          <a:r>
            <a:rPr lang="ru-RU" dirty="0" err="1" smtClean="0"/>
            <a:t>виховання</a:t>
          </a:r>
          <a:r>
            <a:rPr lang="ru-RU" dirty="0" smtClean="0"/>
            <a:t>. В </a:t>
          </a:r>
          <a:r>
            <a:rPr lang="ru-RU" dirty="0" err="1" smtClean="0"/>
            <a:t>кінці</a:t>
          </a:r>
          <a:r>
            <a:rPr lang="ru-RU" dirty="0" smtClean="0"/>
            <a:t> року </a:t>
          </a:r>
          <a:r>
            <a:rPr lang="ru-RU" dirty="0" err="1" smtClean="0"/>
            <a:t>складають</a:t>
          </a:r>
          <a:r>
            <a:rPr lang="ru-RU" dirty="0" smtClean="0"/>
            <a:t> </a:t>
          </a:r>
          <a:r>
            <a:rPr lang="ru-RU" dirty="0" err="1" smtClean="0"/>
            <a:t>іспити</a:t>
          </a:r>
          <a:r>
            <a:rPr lang="ru-RU" dirty="0" smtClean="0"/>
            <a:t> з </a:t>
          </a:r>
          <a:r>
            <a:rPr lang="ru-RU" dirty="0" err="1" smtClean="0"/>
            <a:t>цих</a:t>
          </a:r>
          <a:r>
            <a:rPr lang="ru-RU" dirty="0" smtClean="0"/>
            <a:t> </a:t>
          </a:r>
          <a:r>
            <a:rPr lang="ru-RU" dirty="0" err="1" smtClean="0"/>
            <a:t>предметів</a:t>
          </a:r>
          <a:r>
            <a:rPr lang="ru-RU" dirty="0" smtClean="0"/>
            <a:t>.</a:t>
          </a:r>
          <a:endParaRPr lang="ru-RU" dirty="0"/>
        </a:p>
      </dgm:t>
    </dgm:pt>
    <dgm:pt modelId="{3FE067E4-09CC-4B01-BB90-49ADA6C3511C}" type="parTrans" cxnId="{E0D0A02D-8160-4CE6-84ED-D19351CD1B26}">
      <dgm:prSet/>
      <dgm:spPr/>
      <dgm:t>
        <a:bodyPr/>
        <a:lstStyle/>
        <a:p>
          <a:endParaRPr lang="ru-RU"/>
        </a:p>
      </dgm:t>
    </dgm:pt>
    <dgm:pt modelId="{2FDFCE1B-D392-4828-BFED-770A66CAD6DA}" type="sibTrans" cxnId="{E0D0A02D-8160-4CE6-84ED-D19351CD1B26}">
      <dgm:prSet/>
      <dgm:spPr/>
      <dgm:t>
        <a:bodyPr/>
        <a:lstStyle/>
        <a:p>
          <a:endParaRPr lang="ru-RU"/>
        </a:p>
      </dgm:t>
    </dgm:pt>
    <dgm:pt modelId="{C7393B96-F1DF-4CBC-986A-F22F0C97E7F4}">
      <dgm:prSet/>
      <dgm:spPr/>
      <dgm:t>
        <a:bodyPr/>
        <a:lstStyle/>
        <a:p>
          <a:r>
            <a:rPr lang="ru-RU" b="1" dirty="0" smtClean="0">
              <a:solidFill>
                <a:schemeClr val="accent1"/>
              </a:solidFill>
            </a:rPr>
            <a:t>З 16 до 18 </a:t>
          </a:r>
          <a:r>
            <a:rPr lang="ru-RU" b="1" dirty="0" err="1" smtClean="0">
              <a:solidFill>
                <a:schemeClr val="accent1"/>
              </a:solidFill>
            </a:rPr>
            <a:t>років</a:t>
          </a:r>
          <a:r>
            <a:rPr lang="ru-RU" dirty="0" smtClean="0"/>
            <a:t> </a:t>
          </a:r>
          <a:r>
            <a:rPr lang="ru-RU" dirty="0" err="1" smtClean="0"/>
            <a:t>діти</a:t>
          </a:r>
          <a:r>
            <a:rPr lang="ru-RU" dirty="0" smtClean="0"/>
            <a:t> (за </a:t>
          </a:r>
          <a:r>
            <a:rPr lang="ru-RU" dirty="0" err="1" smtClean="0"/>
            <a:t>бажанням</a:t>
          </a:r>
          <a:r>
            <a:rPr lang="ru-RU" dirty="0" smtClean="0"/>
            <a:t>) </a:t>
          </a:r>
          <a:r>
            <a:rPr lang="ru-RU" dirty="0" err="1" smtClean="0"/>
            <a:t>можуть</a:t>
          </a:r>
          <a:r>
            <a:rPr lang="ru-RU" dirty="0" smtClean="0"/>
            <a:t> </a:t>
          </a:r>
          <a:r>
            <a:rPr lang="ru-RU" dirty="0" err="1" smtClean="0"/>
            <a:t>продовжити</a:t>
          </a:r>
          <a:r>
            <a:rPr lang="ru-RU" dirty="0" smtClean="0"/>
            <a:t> </a:t>
          </a:r>
          <a:r>
            <a:rPr lang="ru-RU" dirty="0" err="1" smtClean="0"/>
            <a:t>навчання</a:t>
          </a:r>
          <a:r>
            <a:rPr lang="ru-RU" dirty="0" smtClean="0"/>
            <a:t> і </a:t>
          </a:r>
          <a:r>
            <a:rPr lang="ru-RU" dirty="0" err="1" smtClean="0"/>
            <a:t>отримати</a:t>
          </a:r>
          <a:r>
            <a:rPr lang="ru-RU" dirty="0" smtClean="0"/>
            <a:t> </a:t>
          </a:r>
          <a:r>
            <a:rPr lang="ru-RU" dirty="0" err="1" smtClean="0"/>
            <a:t>просунутий</a:t>
          </a:r>
          <a:r>
            <a:rPr lang="ru-RU" dirty="0" smtClean="0"/>
            <a:t> </a:t>
          </a:r>
          <a:r>
            <a:rPr lang="ru-RU" dirty="0" err="1" smtClean="0"/>
            <a:t>рівень</a:t>
          </a:r>
          <a:r>
            <a:rPr lang="ru-RU" dirty="0" smtClean="0"/>
            <a:t> </a:t>
          </a:r>
          <a:r>
            <a:rPr lang="ru-RU" dirty="0" err="1" smtClean="0"/>
            <a:t>середньої</a:t>
          </a:r>
          <a:r>
            <a:rPr lang="ru-RU" dirty="0" smtClean="0"/>
            <a:t> </a:t>
          </a:r>
          <a:r>
            <a:rPr lang="ru-RU" dirty="0" err="1" smtClean="0"/>
            <a:t>освіти</a:t>
          </a:r>
          <a:r>
            <a:rPr lang="ru-RU" dirty="0" smtClean="0"/>
            <a:t>. </a:t>
          </a:r>
          <a:endParaRPr lang="ru-RU" dirty="0"/>
        </a:p>
      </dgm:t>
    </dgm:pt>
    <dgm:pt modelId="{7A193139-6C31-441F-B392-9050F3FE23D1}" type="parTrans" cxnId="{70C0A9E4-473C-4186-AE5A-D1137AFE3040}">
      <dgm:prSet/>
      <dgm:spPr/>
      <dgm:t>
        <a:bodyPr/>
        <a:lstStyle/>
        <a:p>
          <a:endParaRPr lang="ru-RU"/>
        </a:p>
      </dgm:t>
    </dgm:pt>
    <dgm:pt modelId="{FF3D8C54-18B1-4552-90E1-114255B020E8}" type="sibTrans" cxnId="{70C0A9E4-473C-4186-AE5A-D1137AFE3040}">
      <dgm:prSet/>
      <dgm:spPr/>
      <dgm:t>
        <a:bodyPr/>
        <a:lstStyle/>
        <a:p>
          <a:endParaRPr lang="ru-RU"/>
        </a:p>
      </dgm:t>
    </dgm:pt>
    <dgm:pt modelId="{9F5E150C-766D-4B56-8689-C47BD36C79F2}">
      <dgm:prSet/>
      <dgm:spPr/>
      <dgm:t>
        <a:bodyPr/>
        <a:lstStyle/>
        <a:p>
          <a:r>
            <a:rPr lang="ru-RU" dirty="0" err="1" smtClean="0"/>
            <a:t>Навчання</a:t>
          </a:r>
          <a:r>
            <a:rPr lang="ru-RU" dirty="0" smtClean="0"/>
            <a:t> </a:t>
          </a:r>
          <a:r>
            <a:rPr lang="ru-RU" dirty="0" err="1" smtClean="0"/>
            <a:t>триває</a:t>
          </a:r>
          <a:r>
            <a:rPr lang="ru-RU" dirty="0" smtClean="0"/>
            <a:t> 2 роки і </a:t>
          </a:r>
          <a:r>
            <a:rPr lang="ru-RU" dirty="0" err="1" smtClean="0"/>
            <a:t>вважається</a:t>
          </a:r>
          <a:r>
            <a:rPr lang="ru-RU" dirty="0" smtClean="0"/>
            <a:t> </a:t>
          </a:r>
          <a:r>
            <a:rPr lang="ru-RU" dirty="0" err="1" smtClean="0"/>
            <a:t>чудовою</a:t>
          </a:r>
          <a:r>
            <a:rPr lang="ru-RU" dirty="0" smtClean="0"/>
            <a:t> основою для </a:t>
          </a:r>
          <a:r>
            <a:rPr lang="ru-RU" dirty="0" err="1" smtClean="0"/>
            <a:t>подальшого</a:t>
          </a:r>
          <a:r>
            <a:rPr lang="ru-RU" dirty="0" smtClean="0"/>
            <a:t> </a:t>
          </a:r>
          <a:r>
            <a:rPr lang="ru-RU" dirty="0" err="1" smtClean="0"/>
            <a:t>навчання</a:t>
          </a:r>
          <a:r>
            <a:rPr lang="ru-RU" dirty="0" smtClean="0"/>
            <a:t> у </a:t>
          </a:r>
          <a:r>
            <a:rPr lang="ru-RU" dirty="0" err="1" smtClean="0"/>
            <a:t>вищому</a:t>
          </a:r>
          <a:r>
            <a:rPr lang="ru-RU" dirty="0" smtClean="0"/>
            <a:t> </a:t>
          </a:r>
          <a:r>
            <a:rPr lang="ru-RU" dirty="0" err="1" smtClean="0"/>
            <a:t>навчальному</a:t>
          </a:r>
          <a:r>
            <a:rPr lang="ru-RU" dirty="0" smtClean="0"/>
            <a:t> </a:t>
          </a:r>
          <a:r>
            <a:rPr lang="ru-RU" dirty="0" err="1" smtClean="0"/>
            <a:t>закладі</a:t>
          </a:r>
          <a:r>
            <a:rPr lang="ru-RU" dirty="0" smtClean="0"/>
            <a:t> </a:t>
          </a:r>
          <a:r>
            <a:rPr lang="ru-RU" dirty="0" err="1" smtClean="0"/>
            <a:t>Великої</a:t>
          </a:r>
          <a:r>
            <a:rPr lang="ru-RU" dirty="0" smtClean="0"/>
            <a:t> </a:t>
          </a:r>
          <a:r>
            <a:rPr lang="ru-RU" dirty="0" err="1" smtClean="0"/>
            <a:t>Британії</a:t>
          </a:r>
          <a:r>
            <a:rPr lang="ru-RU" dirty="0" smtClean="0"/>
            <a:t>.</a:t>
          </a:r>
          <a:endParaRPr lang="ru-RU" dirty="0"/>
        </a:p>
      </dgm:t>
    </dgm:pt>
    <dgm:pt modelId="{6DC8EE87-F31B-4665-A931-4FE4B758C057}" type="parTrans" cxnId="{C05F9A14-1B71-4C79-9DE4-059D66F17971}">
      <dgm:prSet/>
      <dgm:spPr/>
      <dgm:t>
        <a:bodyPr/>
        <a:lstStyle/>
        <a:p>
          <a:endParaRPr lang="ru-RU"/>
        </a:p>
      </dgm:t>
    </dgm:pt>
    <dgm:pt modelId="{CC56A029-CF6A-454F-BF50-B6888A075D75}" type="sibTrans" cxnId="{C05F9A14-1B71-4C79-9DE4-059D66F17971}">
      <dgm:prSet/>
      <dgm:spPr/>
      <dgm:t>
        <a:bodyPr/>
        <a:lstStyle/>
        <a:p>
          <a:endParaRPr lang="ru-RU"/>
        </a:p>
      </dgm:t>
    </dgm:pt>
    <dgm:pt modelId="{E70CA0BC-7C1B-43A1-B061-4ED8200C7B89}" type="pres">
      <dgm:prSet presAssocID="{4BDCBDC6-DC7F-43B8-836E-1FD7D4761F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1D5D82-263F-4F5F-9634-DCE3783CE720}" type="pres">
      <dgm:prSet presAssocID="{A13D562E-BBD4-49C6-B70A-95507C6418E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94C469-606A-4E8E-9167-A1FD0844F66F}" type="pres">
      <dgm:prSet presAssocID="{A13D562E-BBD4-49C6-B70A-95507C6418E5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ED8F5-9DFF-48C1-9F6C-E1F431ED2DA9}" type="pres">
      <dgm:prSet presAssocID="{C1E0C86B-F5F6-4565-B89B-BC3DF43504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4CBAFE-5023-4D2C-AE96-23E570258728}" type="pres">
      <dgm:prSet presAssocID="{C1E0C86B-F5F6-4565-B89B-BC3DF4350400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BF333-1DD7-4322-9696-EB6EB8D672FB}" type="pres">
      <dgm:prSet presAssocID="{C7393B96-F1DF-4CBC-986A-F22F0C97E7F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B37B3D-BDB7-4142-AD7A-C84A94F4AEF3}" type="pres">
      <dgm:prSet presAssocID="{C7393B96-F1DF-4CBC-986A-F22F0C97E7F4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6F1557-BD3D-4448-B8C7-ECAE79781396}" type="presOf" srcId="{C1E0C86B-F5F6-4565-B89B-BC3DF4350400}" destId="{C6FED8F5-9DFF-48C1-9F6C-E1F431ED2DA9}" srcOrd="0" destOrd="0" presId="urn:microsoft.com/office/officeart/2005/8/layout/vList2"/>
    <dgm:cxn modelId="{EF84555F-B86A-40E5-A695-2DAAF861E462}" srcId="{4BDCBDC6-DC7F-43B8-836E-1FD7D4761F42}" destId="{A13D562E-BBD4-49C6-B70A-95507C6418E5}" srcOrd="0" destOrd="0" parTransId="{4BEDB4D5-D79A-4278-A538-8A502A1C154E}" sibTransId="{D7D2689C-AA50-41B3-8457-3CBF003764E6}"/>
    <dgm:cxn modelId="{59CB8580-EC48-4BEB-9FA7-467324388CDF}" type="presOf" srcId="{C7393B96-F1DF-4CBC-986A-F22F0C97E7F4}" destId="{113BF333-1DD7-4322-9696-EB6EB8D672FB}" srcOrd="0" destOrd="0" presId="urn:microsoft.com/office/officeart/2005/8/layout/vList2"/>
    <dgm:cxn modelId="{D3F552BE-5A89-409D-81FB-5838D1466054}" srcId="{4BDCBDC6-DC7F-43B8-836E-1FD7D4761F42}" destId="{C1E0C86B-F5F6-4565-B89B-BC3DF4350400}" srcOrd="1" destOrd="0" parTransId="{FE9BA9A3-93D2-44BA-B6B3-7B7DE8B61A08}" sibTransId="{769B6CBD-250E-4D1F-A490-01C0AC26D188}"/>
    <dgm:cxn modelId="{9CC73ABF-793E-439F-9F24-D75140D5CEAE}" type="presOf" srcId="{4BDCBDC6-DC7F-43B8-836E-1FD7D4761F42}" destId="{E70CA0BC-7C1B-43A1-B061-4ED8200C7B89}" srcOrd="0" destOrd="0" presId="urn:microsoft.com/office/officeart/2005/8/layout/vList2"/>
    <dgm:cxn modelId="{E0D0A02D-8160-4CE6-84ED-D19351CD1B26}" srcId="{C1E0C86B-F5F6-4565-B89B-BC3DF4350400}" destId="{E8170EF7-7379-49AB-8410-E0BA2130BBEA}" srcOrd="0" destOrd="0" parTransId="{3FE067E4-09CC-4B01-BB90-49ADA6C3511C}" sibTransId="{2FDFCE1B-D392-4828-BFED-770A66CAD6DA}"/>
    <dgm:cxn modelId="{E0FF08C8-4276-4136-91D2-7DDD577D48C9}" srcId="{A13D562E-BBD4-49C6-B70A-95507C6418E5}" destId="{2378A982-17CA-4A44-BA20-D229128D791D}" srcOrd="0" destOrd="0" parTransId="{904D3E2D-604A-420F-AA4F-98AA5C308E04}" sibTransId="{25192F5C-1274-4BD5-869B-A37620E01114}"/>
    <dgm:cxn modelId="{6DA49639-C897-43B8-9582-B0F675AED354}" type="presOf" srcId="{E8170EF7-7379-49AB-8410-E0BA2130BBEA}" destId="{FF4CBAFE-5023-4D2C-AE96-23E570258728}" srcOrd="0" destOrd="0" presId="urn:microsoft.com/office/officeart/2005/8/layout/vList2"/>
    <dgm:cxn modelId="{C05F9A14-1B71-4C79-9DE4-059D66F17971}" srcId="{C7393B96-F1DF-4CBC-986A-F22F0C97E7F4}" destId="{9F5E150C-766D-4B56-8689-C47BD36C79F2}" srcOrd="0" destOrd="0" parTransId="{6DC8EE87-F31B-4665-A931-4FE4B758C057}" sibTransId="{CC56A029-CF6A-454F-BF50-B6888A075D75}"/>
    <dgm:cxn modelId="{70C0A9E4-473C-4186-AE5A-D1137AFE3040}" srcId="{4BDCBDC6-DC7F-43B8-836E-1FD7D4761F42}" destId="{C7393B96-F1DF-4CBC-986A-F22F0C97E7F4}" srcOrd="2" destOrd="0" parTransId="{7A193139-6C31-441F-B392-9050F3FE23D1}" sibTransId="{FF3D8C54-18B1-4552-90E1-114255B020E8}"/>
    <dgm:cxn modelId="{5006C37D-D186-4C18-87CE-7653C87F6A02}" type="presOf" srcId="{2378A982-17CA-4A44-BA20-D229128D791D}" destId="{6294C469-606A-4E8E-9167-A1FD0844F66F}" srcOrd="0" destOrd="0" presId="urn:microsoft.com/office/officeart/2005/8/layout/vList2"/>
    <dgm:cxn modelId="{3D373892-BC0C-4CD7-9EB0-AAABE2916A23}" type="presOf" srcId="{9F5E150C-766D-4B56-8689-C47BD36C79F2}" destId="{CFB37B3D-BDB7-4142-AD7A-C84A94F4AEF3}" srcOrd="0" destOrd="0" presId="urn:microsoft.com/office/officeart/2005/8/layout/vList2"/>
    <dgm:cxn modelId="{8104178E-3CB7-4281-A7CB-218C022B9BEE}" type="presOf" srcId="{A13D562E-BBD4-49C6-B70A-95507C6418E5}" destId="{2D1D5D82-263F-4F5F-9634-DCE3783CE720}" srcOrd="0" destOrd="0" presId="urn:microsoft.com/office/officeart/2005/8/layout/vList2"/>
    <dgm:cxn modelId="{CCB616DE-BC6C-4128-9CFA-52122E05FE80}" type="presParOf" srcId="{E70CA0BC-7C1B-43A1-B061-4ED8200C7B89}" destId="{2D1D5D82-263F-4F5F-9634-DCE3783CE720}" srcOrd="0" destOrd="0" presId="urn:microsoft.com/office/officeart/2005/8/layout/vList2"/>
    <dgm:cxn modelId="{B9E366BC-1860-4050-A78F-0976C8A90474}" type="presParOf" srcId="{E70CA0BC-7C1B-43A1-B061-4ED8200C7B89}" destId="{6294C469-606A-4E8E-9167-A1FD0844F66F}" srcOrd="1" destOrd="0" presId="urn:microsoft.com/office/officeart/2005/8/layout/vList2"/>
    <dgm:cxn modelId="{87F1937B-099B-45C2-97CB-B7301B2D2A46}" type="presParOf" srcId="{E70CA0BC-7C1B-43A1-B061-4ED8200C7B89}" destId="{C6FED8F5-9DFF-48C1-9F6C-E1F431ED2DA9}" srcOrd="2" destOrd="0" presId="urn:microsoft.com/office/officeart/2005/8/layout/vList2"/>
    <dgm:cxn modelId="{951DB262-E407-4B40-939B-C1CD73C4A9DE}" type="presParOf" srcId="{E70CA0BC-7C1B-43A1-B061-4ED8200C7B89}" destId="{FF4CBAFE-5023-4D2C-AE96-23E570258728}" srcOrd="3" destOrd="0" presId="urn:microsoft.com/office/officeart/2005/8/layout/vList2"/>
    <dgm:cxn modelId="{508AC366-2257-4AD6-A797-F364118078A3}" type="presParOf" srcId="{E70CA0BC-7C1B-43A1-B061-4ED8200C7B89}" destId="{113BF333-1DD7-4322-9696-EB6EB8D672FB}" srcOrd="4" destOrd="0" presId="urn:microsoft.com/office/officeart/2005/8/layout/vList2"/>
    <dgm:cxn modelId="{CDC74279-ADB3-4B50-AF34-31475223C146}" type="presParOf" srcId="{E70CA0BC-7C1B-43A1-B061-4ED8200C7B89}" destId="{CFB37B3D-BDB7-4142-AD7A-C84A94F4AEF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217EF0-DCCF-4486-9013-A5F84BC88178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FE2CC4-3545-4031-8ED1-7175D96E8A39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bg1"/>
              </a:solidFill>
            </a:rPr>
            <a:t>Іноземна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мова</a:t>
          </a:r>
          <a:endParaRPr lang="ru-RU" b="1" dirty="0">
            <a:solidFill>
              <a:schemeClr val="bg1"/>
            </a:solidFill>
          </a:endParaRPr>
        </a:p>
      </dgm:t>
    </dgm:pt>
    <dgm:pt modelId="{FD5DDEA7-C9C4-489C-9E46-58510019FE0A}" type="parTrans" cxnId="{C05D19E5-8EB0-4FF7-A09B-25094169D42B}">
      <dgm:prSet/>
      <dgm:spPr/>
      <dgm:t>
        <a:bodyPr/>
        <a:lstStyle/>
        <a:p>
          <a:endParaRPr lang="ru-RU"/>
        </a:p>
      </dgm:t>
    </dgm:pt>
    <dgm:pt modelId="{3C1526DA-4158-4AF8-AC55-BC815BF16AD3}" type="sibTrans" cxnId="{C05D19E5-8EB0-4FF7-A09B-25094169D42B}">
      <dgm:prSet/>
      <dgm:spPr/>
      <dgm:t>
        <a:bodyPr/>
        <a:lstStyle/>
        <a:p>
          <a:endParaRPr lang="ru-RU"/>
        </a:p>
      </dgm:t>
    </dgm:pt>
    <dgm:pt modelId="{6DC05D09-E02B-4F4E-9866-791D572A577E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bg1"/>
              </a:solidFill>
            </a:rPr>
            <a:t>Історія</a:t>
          </a:r>
          <a:endParaRPr lang="ru-RU" b="1" dirty="0">
            <a:solidFill>
              <a:schemeClr val="bg1"/>
            </a:solidFill>
          </a:endParaRPr>
        </a:p>
      </dgm:t>
    </dgm:pt>
    <dgm:pt modelId="{DF26A01A-411D-4CB1-8030-D98DFA983D5F}" type="parTrans" cxnId="{B7BDCAE6-5271-4689-96C5-548E0351594D}">
      <dgm:prSet/>
      <dgm:spPr/>
      <dgm:t>
        <a:bodyPr/>
        <a:lstStyle/>
        <a:p>
          <a:endParaRPr lang="ru-RU"/>
        </a:p>
      </dgm:t>
    </dgm:pt>
    <dgm:pt modelId="{DDDDA957-DD86-4902-8E81-5F4BE3FCCD09}" type="sibTrans" cxnId="{B7BDCAE6-5271-4689-96C5-548E0351594D}">
      <dgm:prSet/>
      <dgm:spPr/>
      <dgm:t>
        <a:bodyPr/>
        <a:lstStyle/>
        <a:p>
          <a:endParaRPr lang="ru-RU"/>
        </a:p>
      </dgm:t>
    </dgm:pt>
    <dgm:pt modelId="{EAED7BDA-E3F8-4FA0-BFBD-B5DFBB013AED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bg1"/>
              </a:solidFill>
            </a:rPr>
            <a:t>Мистецтво</a:t>
          </a:r>
          <a:endParaRPr lang="ru-RU" b="1" dirty="0">
            <a:solidFill>
              <a:schemeClr val="bg1"/>
            </a:solidFill>
          </a:endParaRPr>
        </a:p>
      </dgm:t>
    </dgm:pt>
    <dgm:pt modelId="{87B46F4D-6416-4D5B-825E-0D24882026F2}" type="parTrans" cxnId="{55E9E0E3-CC94-466B-90D5-9650D1C5DFAE}">
      <dgm:prSet/>
      <dgm:spPr/>
      <dgm:t>
        <a:bodyPr/>
        <a:lstStyle/>
        <a:p>
          <a:endParaRPr lang="ru-RU"/>
        </a:p>
      </dgm:t>
    </dgm:pt>
    <dgm:pt modelId="{B4F63097-2C87-473B-9A1E-57C60B1B46E8}" type="sibTrans" cxnId="{55E9E0E3-CC94-466B-90D5-9650D1C5DFAE}">
      <dgm:prSet/>
      <dgm:spPr/>
      <dgm:t>
        <a:bodyPr/>
        <a:lstStyle/>
        <a:p>
          <a:endParaRPr lang="ru-RU"/>
        </a:p>
      </dgm:t>
    </dgm:pt>
    <dgm:pt modelId="{F12EED3A-73C8-4C25-871A-A05113E691B5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Дизайн</a:t>
          </a:r>
          <a:endParaRPr lang="ru-RU" b="1" dirty="0">
            <a:solidFill>
              <a:schemeClr val="bg1"/>
            </a:solidFill>
          </a:endParaRPr>
        </a:p>
      </dgm:t>
    </dgm:pt>
    <dgm:pt modelId="{F9744B96-DA3F-4B5B-8722-12ABEC09E4C9}" type="parTrans" cxnId="{A18C1F29-8CD2-4FD0-B579-E25B33FBA7F3}">
      <dgm:prSet/>
      <dgm:spPr/>
      <dgm:t>
        <a:bodyPr/>
        <a:lstStyle/>
        <a:p>
          <a:endParaRPr lang="ru-RU"/>
        </a:p>
      </dgm:t>
    </dgm:pt>
    <dgm:pt modelId="{D01ED9B6-8915-41B7-80FF-F2A586F43BE9}" type="sibTrans" cxnId="{A18C1F29-8CD2-4FD0-B579-E25B33FBA7F3}">
      <dgm:prSet/>
      <dgm:spPr/>
      <dgm:t>
        <a:bodyPr/>
        <a:lstStyle/>
        <a:p>
          <a:endParaRPr lang="ru-RU"/>
        </a:p>
      </dgm:t>
    </dgm:pt>
    <dgm:pt modelId="{1C0CA5C8-9EC5-4195-8F1F-EC5D160701CA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bg1"/>
              </a:solidFill>
            </a:rPr>
            <a:t>Інформатика</a:t>
          </a:r>
          <a:endParaRPr lang="ru-RU" b="1" dirty="0">
            <a:solidFill>
              <a:schemeClr val="bg1"/>
            </a:solidFill>
          </a:endParaRPr>
        </a:p>
      </dgm:t>
    </dgm:pt>
    <dgm:pt modelId="{8432D985-AF1B-41FE-A50C-04755542491D}" type="parTrans" cxnId="{D40798EA-E0FD-4860-BFE0-67B1A98D2BD1}">
      <dgm:prSet/>
      <dgm:spPr/>
      <dgm:t>
        <a:bodyPr/>
        <a:lstStyle/>
        <a:p>
          <a:endParaRPr lang="ru-RU"/>
        </a:p>
      </dgm:t>
    </dgm:pt>
    <dgm:pt modelId="{3CB1520D-EDE6-41D4-919C-027E3C5E0F08}" type="sibTrans" cxnId="{D40798EA-E0FD-4860-BFE0-67B1A98D2BD1}">
      <dgm:prSet/>
      <dgm:spPr/>
      <dgm:t>
        <a:bodyPr/>
        <a:lstStyle/>
        <a:p>
          <a:endParaRPr lang="ru-RU"/>
        </a:p>
      </dgm:t>
    </dgm:pt>
    <dgm:pt modelId="{C809ABB5-3E9A-46A1-B52A-B95739CFEDFC}" type="pres">
      <dgm:prSet presAssocID="{A9217EF0-DCCF-4486-9013-A5F84BC8817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4E451E-DF84-4231-9560-9A08BA56C89A}" type="pres">
      <dgm:prSet presAssocID="{67FE2CC4-3545-4031-8ED1-7175D96E8A39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B5800D-1ABE-4884-AE33-6C32DA4CE6CF}" type="pres">
      <dgm:prSet presAssocID="{3C1526DA-4158-4AF8-AC55-BC815BF16AD3}" presName="space" presStyleCnt="0"/>
      <dgm:spPr/>
    </dgm:pt>
    <dgm:pt modelId="{48057F05-B406-484F-8AD9-054A6CECE1CF}" type="pres">
      <dgm:prSet presAssocID="{6DC05D09-E02B-4F4E-9866-791D572A577E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FD0D31-783E-4823-A6F1-4D82EC053DE4}" type="pres">
      <dgm:prSet presAssocID="{DDDDA957-DD86-4902-8E81-5F4BE3FCCD09}" presName="space" presStyleCnt="0"/>
      <dgm:spPr/>
    </dgm:pt>
    <dgm:pt modelId="{0F2EB411-ED23-467A-8E55-D95B0313F176}" type="pres">
      <dgm:prSet presAssocID="{EAED7BDA-E3F8-4FA0-BFBD-B5DFBB013AED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B63CE-CE42-4444-9317-F4E8A99BDC53}" type="pres">
      <dgm:prSet presAssocID="{B4F63097-2C87-473B-9A1E-57C60B1B46E8}" presName="space" presStyleCnt="0"/>
      <dgm:spPr/>
    </dgm:pt>
    <dgm:pt modelId="{6D86FD1F-17A7-4BA8-9C22-6FB191CA5227}" type="pres">
      <dgm:prSet presAssocID="{F12EED3A-73C8-4C25-871A-A05113E691B5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02CD18-51B6-4B5E-99FD-B6459E9F4FA7}" type="pres">
      <dgm:prSet presAssocID="{D01ED9B6-8915-41B7-80FF-F2A586F43BE9}" presName="space" presStyleCnt="0"/>
      <dgm:spPr/>
    </dgm:pt>
    <dgm:pt modelId="{BE58E70E-67DC-4759-8342-31FB7CF88B43}" type="pres">
      <dgm:prSet presAssocID="{1C0CA5C8-9EC5-4195-8F1F-EC5D160701CA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0798EA-E0FD-4860-BFE0-67B1A98D2BD1}" srcId="{A9217EF0-DCCF-4486-9013-A5F84BC88178}" destId="{1C0CA5C8-9EC5-4195-8F1F-EC5D160701CA}" srcOrd="4" destOrd="0" parTransId="{8432D985-AF1B-41FE-A50C-04755542491D}" sibTransId="{3CB1520D-EDE6-41D4-919C-027E3C5E0F08}"/>
    <dgm:cxn modelId="{C05D19E5-8EB0-4FF7-A09B-25094169D42B}" srcId="{A9217EF0-DCCF-4486-9013-A5F84BC88178}" destId="{67FE2CC4-3545-4031-8ED1-7175D96E8A39}" srcOrd="0" destOrd="0" parTransId="{FD5DDEA7-C9C4-489C-9E46-58510019FE0A}" sibTransId="{3C1526DA-4158-4AF8-AC55-BC815BF16AD3}"/>
    <dgm:cxn modelId="{0A85A2A3-A83C-4516-BADF-D785298B6B29}" type="presOf" srcId="{6DC05D09-E02B-4F4E-9866-791D572A577E}" destId="{48057F05-B406-484F-8AD9-054A6CECE1CF}" srcOrd="0" destOrd="0" presId="urn:microsoft.com/office/officeart/2005/8/layout/venn3"/>
    <dgm:cxn modelId="{5774D312-751A-4290-94D2-7DD77FDE78F7}" type="presOf" srcId="{A9217EF0-DCCF-4486-9013-A5F84BC88178}" destId="{C809ABB5-3E9A-46A1-B52A-B95739CFEDFC}" srcOrd="0" destOrd="0" presId="urn:microsoft.com/office/officeart/2005/8/layout/venn3"/>
    <dgm:cxn modelId="{B7BDCAE6-5271-4689-96C5-548E0351594D}" srcId="{A9217EF0-DCCF-4486-9013-A5F84BC88178}" destId="{6DC05D09-E02B-4F4E-9866-791D572A577E}" srcOrd="1" destOrd="0" parTransId="{DF26A01A-411D-4CB1-8030-D98DFA983D5F}" sibTransId="{DDDDA957-DD86-4902-8E81-5F4BE3FCCD09}"/>
    <dgm:cxn modelId="{EB82CBF1-FE55-41D9-970B-28E2815C19B1}" type="presOf" srcId="{1C0CA5C8-9EC5-4195-8F1F-EC5D160701CA}" destId="{BE58E70E-67DC-4759-8342-31FB7CF88B43}" srcOrd="0" destOrd="0" presId="urn:microsoft.com/office/officeart/2005/8/layout/venn3"/>
    <dgm:cxn modelId="{E4AA3E61-5E50-44A3-B3EC-1181E116781E}" type="presOf" srcId="{67FE2CC4-3545-4031-8ED1-7175D96E8A39}" destId="{524E451E-DF84-4231-9560-9A08BA56C89A}" srcOrd="0" destOrd="0" presId="urn:microsoft.com/office/officeart/2005/8/layout/venn3"/>
    <dgm:cxn modelId="{55E9E0E3-CC94-466B-90D5-9650D1C5DFAE}" srcId="{A9217EF0-DCCF-4486-9013-A5F84BC88178}" destId="{EAED7BDA-E3F8-4FA0-BFBD-B5DFBB013AED}" srcOrd="2" destOrd="0" parTransId="{87B46F4D-6416-4D5B-825E-0D24882026F2}" sibTransId="{B4F63097-2C87-473B-9A1E-57C60B1B46E8}"/>
    <dgm:cxn modelId="{A18C1F29-8CD2-4FD0-B579-E25B33FBA7F3}" srcId="{A9217EF0-DCCF-4486-9013-A5F84BC88178}" destId="{F12EED3A-73C8-4C25-871A-A05113E691B5}" srcOrd="3" destOrd="0" parTransId="{F9744B96-DA3F-4B5B-8722-12ABEC09E4C9}" sibTransId="{D01ED9B6-8915-41B7-80FF-F2A586F43BE9}"/>
    <dgm:cxn modelId="{3CF89F3B-42F3-4F95-9BA3-029E14FDA7AA}" type="presOf" srcId="{EAED7BDA-E3F8-4FA0-BFBD-B5DFBB013AED}" destId="{0F2EB411-ED23-467A-8E55-D95B0313F176}" srcOrd="0" destOrd="0" presId="urn:microsoft.com/office/officeart/2005/8/layout/venn3"/>
    <dgm:cxn modelId="{144F7764-3302-4AA5-A497-3843EE284994}" type="presOf" srcId="{F12EED3A-73C8-4C25-871A-A05113E691B5}" destId="{6D86FD1F-17A7-4BA8-9C22-6FB191CA5227}" srcOrd="0" destOrd="0" presId="urn:microsoft.com/office/officeart/2005/8/layout/venn3"/>
    <dgm:cxn modelId="{537E2F66-818D-4971-9013-BF35C9489255}" type="presParOf" srcId="{C809ABB5-3E9A-46A1-B52A-B95739CFEDFC}" destId="{524E451E-DF84-4231-9560-9A08BA56C89A}" srcOrd="0" destOrd="0" presId="urn:microsoft.com/office/officeart/2005/8/layout/venn3"/>
    <dgm:cxn modelId="{1BE1F003-7C64-483D-9B74-A10B5740BABD}" type="presParOf" srcId="{C809ABB5-3E9A-46A1-B52A-B95739CFEDFC}" destId="{72B5800D-1ABE-4884-AE33-6C32DA4CE6CF}" srcOrd="1" destOrd="0" presId="urn:microsoft.com/office/officeart/2005/8/layout/venn3"/>
    <dgm:cxn modelId="{7CA8FD2F-409C-497A-8DE9-F30FE4BBA63C}" type="presParOf" srcId="{C809ABB5-3E9A-46A1-B52A-B95739CFEDFC}" destId="{48057F05-B406-484F-8AD9-054A6CECE1CF}" srcOrd="2" destOrd="0" presId="urn:microsoft.com/office/officeart/2005/8/layout/venn3"/>
    <dgm:cxn modelId="{002C7DBB-17F4-4E61-80F2-E5B33F62F313}" type="presParOf" srcId="{C809ABB5-3E9A-46A1-B52A-B95739CFEDFC}" destId="{8BFD0D31-783E-4823-A6F1-4D82EC053DE4}" srcOrd="3" destOrd="0" presId="urn:microsoft.com/office/officeart/2005/8/layout/venn3"/>
    <dgm:cxn modelId="{0B3B4FEB-84ED-474C-967B-945348D615B6}" type="presParOf" srcId="{C809ABB5-3E9A-46A1-B52A-B95739CFEDFC}" destId="{0F2EB411-ED23-467A-8E55-D95B0313F176}" srcOrd="4" destOrd="0" presId="urn:microsoft.com/office/officeart/2005/8/layout/venn3"/>
    <dgm:cxn modelId="{8724EEB2-ED66-485F-A7BE-0F841D45B9AF}" type="presParOf" srcId="{C809ABB5-3E9A-46A1-B52A-B95739CFEDFC}" destId="{B31B63CE-CE42-4444-9317-F4E8A99BDC53}" srcOrd="5" destOrd="0" presId="urn:microsoft.com/office/officeart/2005/8/layout/venn3"/>
    <dgm:cxn modelId="{EF4DC7F2-0D58-47A9-A011-6DF682D649E8}" type="presParOf" srcId="{C809ABB5-3E9A-46A1-B52A-B95739CFEDFC}" destId="{6D86FD1F-17A7-4BA8-9C22-6FB191CA5227}" srcOrd="6" destOrd="0" presId="urn:microsoft.com/office/officeart/2005/8/layout/venn3"/>
    <dgm:cxn modelId="{3B958875-0D29-4FDE-808B-7F9898AD0FEE}" type="presParOf" srcId="{C809ABB5-3E9A-46A1-B52A-B95739CFEDFC}" destId="{0102CD18-51B6-4B5E-99FD-B6459E9F4FA7}" srcOrd="7" destOrd="0" presId="urn:microsoft.com/office/officeart/2005/8/layout/venn3"/>
    <dgm:cxn modelId="{D652EB70-D32A-400B-A48D-B4AAD12551A6}" type="presParOf" srcId="{C809ABB5-3E9A-46A1-B52A-B95739CFEDFC}" destId="{BE58E70E-67DC-4759-8342-31FB7CF88B43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F6BCA1-D5D1-4FEC-9C10-96001B38E51D}" type="doc">
      <dgm:prSet loTypeId="urn:microsoft.com/office/officeart/2005/8/layout/chart3" loCatId="cycle" qsTypeId="urn:microsoft.com/office/officeart/2005/8/quickstyle/simple1" qsCatId="simple" csTypeId="urn:microsoft.com/office/officeart/2005/8/colors/accent6_3" csCatId="accent6" phldr="1"/>
      <dgm:spPr/>
    </dgm:pt>
    <dgm:pt modelId="{0D4B4530-53D7-4273-85CA-F8792C05F17A}">
      <dgm:prSet phldrT="[Текст]" custT="1"/>
      <dgm:spPr/>
      <dgm:t>
        <a:bodyPr/>
        <a:lstStyle/>
        <a:p>
          <a:r>
            <a:rPr lang="ru-RU" sz="2000" dirty="0" err="1" smtClean="0"/>
            <a:t>Панс</a:t>
          </a:r>
          <a:r>
            <a:rPr lang="uk-UA" sz="2000" dirty="0" smtClean="0"/>
            <a:t>іони</a:t>
          </a:r>
          <a:endParaRPr lang="ru-RU" sz="2000" dirty="0"/>
        </a:p>
      </dgm:t>
    </dgm:pt>
    <dgm:pt modelId="{3661810B-CA60-44E3-AFF2-810AA7E655A3}" type="parTrans" cxnId="{AB1E05D9-2FB4-4BEA-80D3-A29BBEEE51ED}">
      <dgm:prSet/>
      <dgm:spPr/>
      <dgm:t>
        <a:bodyPr/>
        <a:lstStyle/>
        <a:p>
          <a:endParaRPr lang="ru-RU"/>
        </a:p>
      </dgm:t>
    </dgm:pt>
    <dgm:pt modelId="{02560C8A-634E-4346-BEE8-076D85CF895A}" type="sibTrans" cxnId="{AB1E05D9-2FB4-4BEA-80D3-A29BBEEE51ED}">
      <dgm:prSet/>
      <dgm:spPr/>
      <dgm:t>
        <a:bodyPr/>
        <a:lstStyle/>
        <a:p>
          <a:endParaRPr lang="ru-RU"/>
        </a:p>
      </dgm:t>
    </dgm:pt>
    <dgm:pt modelId="{DAD7F5FF-AF8C-4C8B-9DF6-19B5D6686DC1}">
      <dgm:prSet phldrT="[Текст]"/>
      <dgm:spPr/>
      <dgm:t>
        <a:bodyPr/>
        <a:lstStyle/>
        <a:p>
          <a:r>
            <a:rPr lang="ru-RU" dirty="0" err="1" smtClean="0"/>
            <a:t>П'ятиденний</a:t>
          </a:r>
          <a:r>
            <a:rPr lang="ru-RU" dirty="0" smtClean="0"/>
            <a:t> </a:t>
          </a:r>
          <a:r>
            <a:rPr lang="ru-RU" dirty="0" err="1" smtClean="0"/>
            <a:t>інтернат</a:t>
          </a:r>
          <a:r>
            <a:rPr lang="ru-RU" dirty="0" smtClean="0"/>
            <a:t> </a:t>
          </a:r>
          <a:endParaRPr lang="ru-RU" dirty="0"/>
        </a:p>
      </dgm:t>
    </dgm:pt>
    <dgm:pt modelId="{C745079F-55F9-4878-A00A-9E70313B2A29}" type="parTrans" cxnId="{F478BAE1-99BC-4B14-9308-29FE3C787CAD}">
      <dgm:prSet/>
      <dgm:spPr/>
      <dgm:t>
        <a:bodyPr/>
        <a:lstStyle/>
        <a:p>
          <a:endParaRPr lang="ru-RU"/>
        </a:p>
      </dgm:t>
    </dgm:pt>
    <dgm:pt modelId="{F3A9F70E-D353-4EE4-AEAD-529FCC0F2352}" type="sibTrans" cxnId="{F478BAE1-99BC-4B14-9308-29FE3C787CAD}">
      <dgm:prSet/>
      <dgm:spPr/>
      <dgm:t>
        <a:bodyPr/>
        <a:lstStyle/>
        <a:p>
          <a:endParaRPr lang="ru-RU"/>
        </a:p>
      </dgm:t>
    </dgm:pt>
    <dgm:pt modelId="{C141A266-92AA-4903-8AB5-B9EF82B77E16}">
      <dgm:prSet phldrT="[Текст]" custT="1"/>
      <dgm:spPr/>
      <dgm:t>
        <a:bodyPr/>
        <a:lstStyle/>
        <a:p>
          <a:r>
            <a:rPr lang="ru-RU" sz="2400" dirty="0" err="1" smtClean="0"/>
            <a:t>Денні</a:t>
          </a:r>
          <a:endParaRPr lang="ru-RU" sz="2400" dirty="0"/>
        </a:p>
      </dgm:t>
    </dgm:pt>
    <dgm:pt modelId="{FA2ECD77-5A8D-40C4-A6F6-FA254D42B8D2}" type="parTrans" cxnId="{38CB251E-6893-4B55-9325-3D4140904398}">
      <dgm:prSet/>
      <dgm:spPr/>
      <dgm:t>
        <a:bodyPr/>
        <a:lstStyle/>
        <a:p>
          <a:endParaRPr lang="ru-RU"/>
        </a:p>
      </dgm:t>
    </dgm:pt>
    <dgm:pt modelId="{FBA3B05D-7FCC-4B27-B234-77B455B5C27A}" type="sibTrans" cxnId="{38CB251E-6893-4B55-9325-3D4140904398}">
      <dgm:prSet/>
      <dgm:spPr/>
      <dgm:t>
        <a:bodyPr/>
        <a:lstStyle/>
        <a:p>
          <a:endParaRPr lang="ru-RU"/>
        </a:p>
      </dgm:t>
    </dgm:pt>
    <dgm:pt modelId="{74E4ADFB-9476-4155-8BFB-40EA5800F7B5}" type="pres">
      <dgm:prSet presAssocID="{E1F6BCA1-D5D1-4FEC-9C10-96001B38E51D}" presName="compositeShape" presStyleCnt="0">
        <dgm:presLayoutVars>
          <dgm:chMax val="7"/>
          <dgm:dir/>
          <dgm:resizeHandles val="exact"/>
        </dgm:presLayoutVars>
      </dgm:prSet>
      <dgm:spPr/>
    </dgm:pt>
    <dgm:pt modelId="{37AF84D2-6BBA-40EF-9B80-A2BA5B397B2A}" type="pres">
      <dgm:prSet presAssocID="{E1F6BCA1-D5D1-4FEC-9C10-96001B38E51D}" presName="wedge1" presStyleLbl="node1" presStyleIdx="0" presStyleCnt="3"/>
      <dgm:spPr/>
      <dgm:t>
        <a:bodyPr/>
        <a:lstStyle/>
        <a:p>
          <a:endParaRPr lang="ru-RU"/>
        </a:p>
      </dgm:t>
    </dgm:pt>
    <dgm:pt modelId="{918FE2BE-2DBA-431F-90C0-1A78683C6D60}" type="pres">
      <dgm:prSet presAssocID="{E1F6BCA1-D5D1-4FEC-9C10-96001B38E51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322D1-B6D5-4C03-8316-DA13D0301EC8}" type="pres">
      <dgm:prSet presAssocID="{E1F6BCA1-D5D1-4FEC-9C10-96001B38E51D}" presName="wedge2" presStyleLbl="node1" presStyleIdx="1" presStyleCnt="3"/>
      <dgm:spPr/>
      <dgm:t>
        <a:bodyPr/>
        <a:lstStyle/>
        <a:p>
          <a:endParaRPr lang="ru-RU"/>
        </a:p>
      </dgm:t>
    </dgm:pt>
    <dgm:pt modelId="{77C81E96-CD8E-4343-A6BC-B79A9CDA1503}" type="pres">
      <dgm:prSet presAssocID="{E1F6BCA1-D5D1-4FEC-9C10-96001B38E51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0F873-98E8-463A-AC98-522E4EA147B2}" type="pres">
      <dgm:prSet presAssocID="{E1F6BCA1-D5D1-4FEC-9C10-96001B38E51D}" presName="wedge3" presStyleLbl="node1" presStyleIdx="2" presStyleCnt="3"/>
      <dgm:spPr/>
      <dgm:t>
        <a:bodyPr/>
        <a:lstStyle/>
        <a:p>
          <a:endParaRPr lang="ru-RU"/>
        </a:p>
      </dgm:t>
    </dgm:pt>
    <dgm:pt modelId="{95C191D6-3FBF-4808-ADC1-F64FDD137BA2}" type="pres">
      <dgm:prSet presAssocID="{E1F6BCA1-D5D1-4FEC-9C10-96001B38E51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5B6BA4-E42B-436A-A139-FA587A8584F2}" type="presOf" srcId="{DAD7F5FF-AF8C-4C8B-9DF6-19B5D6686DC1}" destId="{77C81E96-CD8E-4343-A6BC-B79A9CDA1503}" srcOrd="1" destOrd="0" presId="urn:microsoft.com/office/officeart/2005/8/layout/chart3"/>
    <dgm:cxn modelId="{07EB3703-FACD-4666-859B-8A57430DB76A}" type="presOf" srcId="{C141A266-92AA-4903-8AB5-B9EF82B77E16}" destId="{95C191D6-3FBF-4808-ADC1-F64FDD137BA2}" srcOrd="1" destOrd="0" presId="urn:microsoft.com/office/officeart/2005/8/layout/chart3"/>
    <dgm:cxn modelId="{2E4831C5-B67D-41C2-BDAA-125CAB042B94}" type="presOf" srcId="{E1F6BCA1-D5D1-4FEC-9C10-96001B38E51D}" destId="{74E4ADFB-9476-4155-8BFB-40EA5800F7B5}" srcOrd="0" destOrd="0" presId="urn:microsoft.com/office/officeart/2005/8/layout/chart3"/>
    <dgm:cxn modelId="{AC0D1CB3-F5CC-4585-93DE-7E1E78A59D43}" type="presOf" srcId="{DAD7F5FF-AF8C-4C8B-9DF6-19B5D6686DC1}" destId="{C1C322D1-B6D5-4C03-8316-DA13D0301EC8}" srcOrd="0" destOrd="0" presId="urn:microsoft.com/office/officeart/2005/8/layout/chart3"/>
    <dgm:cxn modelId="{38CB251E-6893-4B55-9325-3D4140904398}" srcId="{E1F6BCA1-D5D1-4FEC-9C10-96001B38E51D}" destId="{C141A266-92AA-4903-8AB5-B9EF82B77E16}" srcOrd="2" destOrd="0" parTransId="{FA2ECD77-5A8D-40C4-A6F6-FA254D42B8D2}" sibTransId="{FBA3B05D-7FCC-4B27-B234-77B455B5C27A}"/>
    <dgm:cxn modelId="{A8A1F865-E500-4633-804A-20D39D880F15}" type="presOf" srcId="{0D4B4530-53D7-4273-85CA-F8792C05F17A}" destId="{918FE2BE-2DBA-431F-90C0-1A78683C6D60}" srcOrd="1" destOrd="0" presId="urn:microsoft.com/office/officeart/2005/8/layout/chart3"/>
    <dgm:cxn modelId="{F478BAE1-99BC-4B14-9308-29FE3C787CAD}" srcId="{E1F6BCA1-D5D1-4FEC-9C10-96001B38E51D}" destId="{DAD7F5FF-AF8C-4C8B-9DF6-19B5D6686DC1}" srcOrd="1" destOrd="0" parTransId="{C745079F-55F9-4878-A00A-9E70313B2A29}" sibTransId="{F3A9F70E-D353-4EE4-AEAD-529FCC0F2352}"/>
    <dgm:cxn modelId="{AB1E05D9-2FB4-4BEA-80D3-A29BBEEE51ED}" srcId="{E1F6BCA1-D5D1-4FEC-9C10-96001B38E51D}" destId="{0D4B4530-53D7-4273-85CA-F8792C05F17A}" srcOrd="0" destOrd="0" parTransId="{3661810B-CA60-44E3-AFF2-810AA7E655A3}" sibTransId="{02560C8A-634E-4346-BEE8-076D85CF895A}"/>
    <dgm:cxn modelId="{DE51E3AA-C1A0-4595-80EE-32CFCB09ECC0}" type="presOf" srcId="{C141A266-92AA-4903-8AB5-B9EF82B77E16}" destId="{1FB0F873-98E8-463A-AC98-522E4EA147B2}" srcOrd="0" destOrd="0" presId="urn:microsoft.com/office/officeart/2005/8/layout/chart3"/>
    <dgm:cxn modelId="{88CB15FF-2D0A-4FDD-8C0D-DB81A24451BD}" type="presOf" srcId="{0D4B4530-53D7-4273-85CA-F8792C05F17A}" destId="{37AF84D2-6BBA-40EF-9B80-A2BA5B397B2A}" srcOrd="0" destOrd="0" presId="urn:microsoft.com/office/officeart/2005/8/layout/chart3"/>
    <dgm:cxn modelId="{AF57865F-8FB2-4516-B15D-5574E764A5B3}" type="presParOf" srcId="{74E4ADFB-9476-4155-8BFB-40EA5800F7B5}" destId="{37AF84D2-6BBA-40EF-9B80-A2BA5B397B2A}" srcOrd="0" destOrd="0" presId="urn:microsoft.com/office/officeart/2005/8/layout/chart3"/>
    <dgm:cxn modelId="{17133631-3F02-4306-9A5B-9AC65D403FD8}" type="presParOf" srcId="{74E4ADFB-9476-4155-8BFB-40EA5800F7B5}" destId="{918FE2BE-2DBA-431F-90C0-1A78683C6D60}" srcOrd="1" destOrd="0" presId="urn:microsoft.com/office/officeart/2005/8/layout/chart3"/>
    <dgm:cxn modelId="{452343F9-563F-4295-96B1-4904DFF74220}" type="presParOf" srcId="{74E4ADFB-9476-4155-8BFB-40EA5800F7B5}" destId="{C1C322D1-B6D5-4C03-8316-DA13D0301EC8}" srcOrd="2" destOrd="0" presId="urn:microsoft.com/office/officeart/2005/8/layout/chart3"/>
    <dgm:cxn modelId="{9B81034C-DADB-47DF-A35A-81607C349119}" type="presParOf" srcId="{74E4ADFB-9476-4155-8BFB-40EA5800F7B5}" destId="{77C81E96-CD8E-4343-A6BC-B79A9CDA1503}" srcOrd="3" destOrd="0" presId="urn:microsoft.com/office/officeart/2005/8/layout/chart3"/>
    <dgm:cxn modelId="{8B6D18FF-2D7E-4BF3-B897-09B4D5EE821E}" type="presParOf" srcId="{74E4ADFB-9476-4155-8BFB-40EA5800F7B5}" destId="{1FB0F873-98E8-463A-AC98-522E4EA147B2}" srcOrd="4" destOrd="0" presId="urn:microsoft.com/office/officeart/2005/8/layout/chart3"/>
    <dgm:cxn modelId="{B17995B4-31A6-4306-AEE2-0B923E86CDA8}" type="presParOf" srcId="{74E4ADFB-9476-4155-8BFB-40EA5800F7B5}" destId="{95C191D6-3FBF-4808-ADC1-F64FDD137BA2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4D61E5-8791-4109-AF88-E6BA8F527802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7E97097-763B-4446-9D0F-463BCE0CF44D}">
      <dgm:prSet phldrT="[Текст]"/>
      <dgm:spPr/>
      <dgm:t>
        <a:bodyPr/>
        <a:lstStyle/>
        <a:p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практичні</a:t>
          </a:r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 та </a:t>
          </a:r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лабораторні</a:t>
          </a:r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роботи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B9F49A40-C702-41D8-B7E3-C9B0D0B61117}" type="parTrans" cxnId="{500DA955-4529-44BC-8FA2-30EF232A2FBF}">
      <dgm:prSet/>
      <dgm:spPr/>
      <dgm:t>
        <a:bodyPr/>
        <a:lstStyle/>
        <a:p>
          <a:endParaRPr lang="ru-RU"/>
        </a:p>
      </dgm:t>
    </dgm:pt>
    <dgm:pt modelId="{6DBACAF6-708F-4083-B959-9051A0600D04}" type="sibTrans" cxnId="{500DA955-4529-44BC-8FA2-30EF232A2FBF}">
      <dgm:prSet/>
      <dgm:spPr/>
      <dgm:t>
        <a:bodyPr/>
        <a:lstStyle/>
        <a:p>
          <a:endParaRPr lang="ru-RU"/>
        </a:p>
      </dgm:t>
    </dgm:pt>
    <dgm:pt modelId="{378BFBB1-56E9-4E24-8EFC-BE4ED61FECB6}">
      <dgm:prSet phldrT="[Текст]"/>
      <dgm:spPr/>
      <dgm:t>
        <a:bodyPr/>
        <a:lstStyle/>
        <a:p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електронна</a:t>
          </a:r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презентація</a:t>
          </a:r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, </a:t>
          </a:r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проекти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7B689CE3-9EFE-4360-86C3-A4EB5F1E8577}" type="parTrans" cxnId="{284D41A4-48D8-4A85-BCBF-13FF1FB0A92C}">
      <dgm:prSet/>
      <dgm:spPr/>
      <dgm:t>
        <a:bodyPr/>
        <a:lstStyle/>
        <a:p>
          <a:endParaRPr lang="ru-RU"/>
        </a:p>
      </dgm:t>
    </dgm:pt>
    <dgm:pt modelId="{BCADA88F-D18F-45DE-91BC-42BADA6BC4D2}" type="sibTrans" cxnId="{284D41A4-48D8-4A85-BCBF-13FF1FB0A92C}">
      <dgm:prSet/>
      <dgm:spPr/>
      <dgm:t>
        <a:bodyPr/>
        <a:lstStyle/>
        <a:p>
          <a:endParaRPr lang="ru-RU"/>
        </a:p>
      </dgm:t>
    </dgm:pt>
    <dgm:pt modelId="{147F6171-FE29-403C-BF96-D570071BB0FD}">
      <dgm:prSet phldrT="[Текст]"/>
      <dgm:spPr/>
      <dgm:t>
        <a:bodyPr/>
        <a:lstStyle/>
        <a:p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дискусія</a:t>
          </a:r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, монолог </a:t>
          </a:r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або</a:t>
          </a:r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 робота в </a:t>
          </a:r>
          <a:r>
            <a:rPr lang="ru-RU" dirty="0" err="1" smtClean="0">
              <a:solidFill>
                <a:schemeClr val="accent5">
                  <a:lumMod val="75000"/>
                </a:schemeClr>
              </a:solidFill>
            </a:rPr>
            <a:t>групах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B4F231A5-E559-42C9-8CB5-2D4EAE874C9B}" type="parTrans" cxnId="{31E1F973-687B-407B-8C91-CE8B604A0C93}">
      <dgm:prSet/>
      <dgm:spPr/>
      <dgm:t>
        <a:bodyPr/>
        <a:lstStyle/>
        <a:p>
          <a:endParaRPr lang="ru-RU"/>
        </a:p>
      </dgm:t>
    </dgm:pt>
    <dgm:pt modelId="{17D35CD4-6B04-4CBC-A6E6-24BC5F39602B}" type="sibTrans" cxnId="{31E1F973-687B-407B-8C91-CE8B604A0C93}">
      <dgm:prSet/>
      <dgm:spPr/>
      <dgm:t>
        <a:bodyPr/>
        <a:lstStyle/>
        <a:p>
          <a:endParaRPr lang="ru-RU"/>
        </a:p>
      </dgm:t>
    </dgm:pt>
    <dgm:pt modelId="{5628B6E2-4660-4591-8507-56B16A3C9397}" type="pres">
      <dgm:prSet presAssocID="{294D61E5-8791-4109-AF88-E6BA8F52780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98E0BD-240B-4DB1-9790-9971FF7A9148}" type="pres">
      <dgm:prSet presAssocID="{C7E97097-763B-4446-9D0F-463BCE0CF44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90E09-64AF-492D-8EB3-DB89FD8246A6}" type="pres">
      <dgm:prSet presAssocID="{6DBACAF6-708F-4083-B959-9051A0600D04}" presName="sibTrans" presStyleCnt="0"/>
      <dgm:spPr/>
    </dgm:pt>
    <dgm:pt modelId="{796B6366-BFAF-4FB9-91C3-F2CFA97383F4}" type="pres">
      <dgm:prSet presAssocID="{378BFBB1-56E9-4E24-8EFC-BE4ED61FECB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9F39E-A833-4659-8EBD-6D6F830D1FFC}" type="pres">
      <dgm:prSet presAssocID="{BCADA88F-D18F-45DE-91BC-42BADA6BC4D2}" presName="sibTrans" presStyleCnt="0"/>
      <dgm:spPr/>
    </dgm:pt>
    <dgm:pt modelId="{C799C616-9EAA-4EAF-A8FF-8EFB7F017B3D}" type="pres">
      <dgm:prSet presAssocID="{147F6171-FE29-403C-BF96-D570071BB0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E1F973-687B-407B-8C91-CE8B604A0C93}" srcId="{294D61E5-8791-4109-AF88-E6BA8F527802}" destId="{147F6171-FE29-403C-BF96-D570071BB0FD}" srcOrd="2" destOrd="0" parTransId="{B4F231A5-E559-42C9-8CB5-2D4EAE874C9B}" sibTransId="{17D35CD4-6B04-4CBC-A6E6-24BC5F39602B}"/>
    <dgm:cxn modelId="{284D41A4-48D8-4A85-BCBF-13FF1FB0A92C}" srcId="{294D61E5-8791-4109-AF88-E6BA8F527802}" destId="{378BFBB1-56E9-4E24-8EFC-BE4ED61FECB6}" srcOrd="1" destOrd="0" parTransId="{7B689CE3-9EFE-4360-86C3-A4EB5F1E8577}" sibTransId="{BCADA88F-D18F-45DE-91BC-42BADA6BC4D2}"/>
    <dgm:cxn modelId="{6921D3CE-3B74-4CCC-B35D-C003451FB75F}" type="presOf" srcId="{378BFBB1-56E9-4E24-8EFC-BE4ED61FECB6}" destId="{796B6366-BFAF-4FB9-91C3-F2CFA97383F4}" srcOrd="0" destOrd="0" presId="urn:microsoft.com/office/officeart/2005/8/layout/default"/>
    <dgm:cxn modelId="{C902D796-65C4-40FA-A7CE-8E9EC9F55FD1}" type="presOf" srcId="{C7E97097-763B-4446-9D0F-463BCE0CF44D}" destId="{0198E0BD-240B-4DB1-9790-9971FF7A9148}" srcOrd="0" destOrd="0" presId="urn:microsoft.com/office/officeart/2005/8/layout/default"/>
    <dgm:cxn modelId="{65B3838E-8A05-4613-9324-B411A8ACE802}" type="presOf" srcId="{147F6171-FE29-403C-BF96-D570071BB0FD}" destId="{C799C616-9EAA-4EAF-A8FF-8EFB7F017B3D}" srcOrd="0" destOrd="0" presId="urn:microsoft.com/office/officeart/2005/8/layout/default"/>
    <dgm:cxn modelId="{8C014673-F69B-4F18-BE02-2538577CEE07}" type="presOf" srcId="{294D61E5-8791-4109-AF88-E6BA8F527802}" destId="{5628B6E2-4660-4591-8507-56B16A3C9397}" srcOrd="0" destOrd="0" presId="urn:microsoft.com/office/officeart/2005/8/layout/default"/>
    <dgm:cxn modelId="{500DA955-4529-44BC-8FA2-30EF232A2FBF}" srcId="{294D61E5-8791-4109-AF88-E6BA8F527802}" destId="{C7E97097-763B-4446-9D0F-463BCE0CF44D}" srcOrd="0" destOrd="0" parTransId="{B9F49A40-C702-41D8-B7E3-C9B0D0B61117}" sibTransId="{6DBACAF6-708F-4083-B959-9051A0600D04}"/>
    <dgm:cxn modelId="{7C71D4B5-82EE-4092-BEF8-123480A59466}" type="presParOf" srcId="{5628B6E2-4660-4591-8507-56B16A3C9397}" destId="{0198E0BD-240B-4DB1-9790-9971FF7A9148}" srcOrd="0" destOrd="0" presId="urn:microsoft.com/office/officeart/2005/8/layout/default"/>
    <dgm:cxn modelId="{71D59B8B-A947-4C09-BC7D-E41F7635B075}" type="presParOf" srcId="{5628B6E2-4660-4591-8507-56B16A3C9397}" destId="{5B890E09-64AF-492D-8EB3-DB89FD8246A6}" srcOrd="1" destOrd="0" presId="urn:microsoft.com/office/officeart/2005/8/layout/default"/>
    <dgm:cxn modelId="{A3522786-57DE-4187-8B0F-41E27AA15442}" type="presParOf" srcId="{5628B6E2-4660-4591-8507-56B16A3C9397}" destId="{796B6366-BFAF-4FB9-91C3-F2CFA97383F4}" srcOrd="2" destOrd="0" presId="urn:microsoft.com/office/officeart/2005/8/layout/default"/>
    <dgm:cxn modelId="{52543A6E-C68F-4C98-9325-1B41084F30BD}" type="presParOf" srcId="{5628B6E2-4660-4591-8507-56B16A3C9397}" destId="{AEB9F39E-A833-4659-8EBD-6D6F830D1FFC}" srcOrd="3" destOrd="0" presId="urn:microsoft.com/office/officeart/2005/8/layout/default"/>
    <dgm:cxn modelId="{45A0D37E-E735-4DB6-917E-81A93C6010A4}" type="presParOf" srcId="{5628B6E2-4660-4591-8507-56B16A3C9397}" destId="{C799C616-9EAA-4EAF-A8FF-8EFB7F017B3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AB6BD6B-90CD-4BCC-86E1-CA1E22D0C1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55DFA0B-1DEF-456C-A8F5-AA173370A414}">
      <dgm:prSet phldrT="[Текст]" custT="1"/>
      <dgm:spPr/>
      <dgm:t>
        <a:bodyPr/>
        <a:lstStyle/>
        <a:p>
          <a:r>
            <a:rPr lang="ru-RU" sz="2400" b="1" i="0" dirty="0" err="1" smtClean="0"/>
            <a:t>Навчальний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рік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починається</a:t>
          </a:r>
          <a:r>
            <a:rPr lang="ru-RU" sz="2400" b="1" i="0" dirty="0" smtClean="0"/>
            <a:t> в </a:t>
          </a:r>
          <a:r>
            <a:rPr lang="ru-RU" sz="2400" b="1" i="0" dirty="0" err="1" smtClean="0"/>
            <a:t>жовтні</a:t>
          </a:r>
          <a:r>
            <a:rPr lang="ru-RU" sz="2400" b="1" i="0" dirty="0" smtClean="0"/>
            <a:t> і </a:t>
          </a:r>
          <a:r>
            <a:rPr lang="ru-RU" sz="2400" b="1" i="0" dirty="0" err="1" smtClean="0"/>
            <a:t>ділиться</a:t>
          </a:r>
          <a:r>
            <a:rPr lang="ru-RU" sz="2400" b="1" i="0" dirty="0" smtClean="0"/>
            <a:t> на </a:t>
          </a:r>
          <a:r>
            <a:rPr lang="ru-RU" sz="2400" b="1" i="0" dirty="0" err="1" smtClean="0"/>
            <a:t>триместри</a:t>
          </a:r>
          <a:endParaRPr lang="ru-RU" sz="2400" b="1" dirty="0"/>
        </a:p>
      </dgm:t>
    </dgm:pt>
    <dgm:pt modelId="{4FF81F2E-DA08-4B24-A00D-F93DCC1567D5}" type="parTrans" cxnId="{F32AE473-19AB-40A5-9A65-283AED4AAD3F}">
      <dgm:prSet/>
      <dgm:spPr/>
      <dgm:t>
        <a:bodyPr/>
        <a:lstStyle/>
        <a:p>
          <a:endParaRPr lang="ru-RU"/>
        </a:p>
      </dgm:t>
    </dgm:pt>
    <dgm:pt modelId="{42B484F3-C808-42A0-BB6C-8DC07C014B43}" type="sibTrans" cxnId="{F32AE473-19AB-40A5-9A65-283AED4AAD3F}">
      <dgm:prSet/>
      <dgm:spPr/>
      <dgm:t>
        <a:bodyPr/>
        <a:lstStyle/>
        <a:p>
          <a:endParaRPr lang="ru-RU"/>
        </a:p>
      </dgm:t>
    </dgm:pt>
    <dgm:pt modelId="{7C487B4C-3990-4630-8930-B5FD5D39D761}">
      <dgm:prSet phldrT="[Текст]" custT="1"/>
      <dgm:spPr/>
      <dgm:t>
        <a:bodyPr/>
        <a:lstStyle/>
        <a:p>
          <a:r>
            <a:rPr lang="ru-RU" sz="2400" b="1" i="0" dirty="0" err="1" smtClean="0"/>
            <a:t>Літні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канікули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тривають</a:t>
          </a:r>
          <a:r>
            <a:rPr lang="ru-RU" sz="2400" b="1" i="0" dirty="0" smtClean="0"/>
            <a:t> 4 </a:t>
          </a:r>
          <a:r>
            <a:rPr lang="ru-RU" sz="2400" b="1" i="0" dirty="0" err="1" smtClean="0"/>
            <a:t>місяці</a:t>
          </a:r>
          <a:endParaRPr lang="ru-RU" sz="2400" b="1" dirty="0"/>
        </a:p>
      </dgm:t>
    </dgm:pt>
    <dgm:pt modelId="{0BBE3D7A-57C0-4B9D-AC8C-1860F67C4525}" type="parTrans" cxnId="{6F4DCB48-C34A-4B3C-8259-B51DF08E68C1}">
      <dgm:prSet/>
      <dgm:spPr/>
      <dgm:t>
        <a:bodyPr/>
        <a:lstStyle/>
        <a:p>
          <a:endParaRPr lang="ru-RU"/>
        </a:p>
      </dgm:t>
    </dgm:pt>
    <dgm:pt modelId="{EAAD4F60-8945-45F2-BF69-D65593D76CF4}" type="sibTrans" cxnId="{6F4DCB48-C34A-4B3C-8259-B51DF08E68C1}">
      <dgm:prSet/>
      <dgm:spPr/>
      <dgm:t>
        <a:bodyPr/>
        <a:lstStyle/>
        <a:p>
          <a:endParaRPr lang="ru-RU"/>
        </a:p>
      </dgm:t>
    </dgm:pt>
    <dgm:pt modelId="{0860DC8B-F268-4315-AFE0-551103F27FE1}">
      <dgm:prSet phldrT="[Текст]" custT="1"/>
      <dgm:spPr/>
      <dgm:t>
        <a:bodyPr/>
        <a:lstStyle/>
        <a:p>
          <a:r>
            <a:rPr lang="ru-RU" sz="2000" b="1" i="0" dirty="0" err="1" smtClean="0"/>
            <a:t>Основні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види</a:t>
          </a:r>
          <a:r>
            <a:rPr lang="ru-RU" sz="2000" b="1" i="0" dirty="0" smtClean="0"/>
            <a:t> занять: </a:t>
          </a:r>
          <a:r>
            <a:rPr lang="ru-RU" sz="2000" b="1" i="0" dirty="0" err="1" smtClean="0"/>
            <a:t>лекції</a:t>
          </a:r>
          <a:r>
            <a:rPr lang="ru-RU" sz="2000" b="1" i="0" dirty="0" smtClean="0"/>
            <a:t>, </a:t>
          </a:r>
          <a:r>
            <a:rPr lang="ru-RU" sz="2000" b="1" i="0" dirty="0" err="1" smtClean="0"/>
            <a:t>лабораторні</a:t>
          </a:r>
          <a:r>
            <a:rPr lang="ru-RU" sz="2000" b="1" i="0" dirty="0" smtClean="0"/>
            <a:t> і </a:t>
          </a:r>
          <a:r>
            <a:rPr lang="ru-RU" sz="2000" b="1" i="0" dirty="0" err="1" smtClean="0"/>
            <a:t>самостійні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роботи</a:t>
          </a:r>
          <a:r>
            <a:rPr lang="ru-RU" sz="2000" b="1" i="0" dirty="0" smtClean="0"/>
            <a:t>, </a:t>
          </a:r>
          <a:r>
            <a:rPr lang="ru-RU" sz="2000" b="1" i="0" dirty="0" err="1" smtClean="0"/>
            <a:t>індивідуально-групові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методи</a:t>
          </a:r>
          <a:r>
            <a:rPr lang="ru-RU" sz="2000" b="1" i="0" dirty="0" smtClean="0"/>
            <a:t>, </a:t>
          </a:r>
          <a:r>
            <a:rPr lang="ru-RU" sz="2000" b="1" i="0" dirty="0" err="1" smtClean="0"/>
            <a:t>семінари</a:t>
          </a:r>
          <a:endParaRPr lang="ru-RU" sz="2000" b="1" dirty="0"/>
        </a:p>
      </dgm:t>
    </dgm:pt>
    <dgm:pt modelId="{1F86D256-4786-434B-AF04-9CAD5A99A58A}" type="parTrans" cxnId="{0ABA6487-3384-4C27-AF2B-924061FFA15F}">
      <dgm:prSet/>
      <dgm:spPr/>
      <dgm:t>
        <a:bodyPr/>
        <a:lstStyle/>
        <a:p>
          <a:endParaRPr lang="ru-RU"/>
        </a:p>
      </dgm:t>
    </dgm:pt>
    <dgm:pt modelId="{F99B2267-4622-4FD8-B913-35F8735A9FFE}" type="sibTrans" cxnId="{0ABA6487-3384-4C27-AF2B-924061FFA15F}">
      <dgm:prSet/>
      <dgm:spPr/>
      <dgm:t>
        <a:bodyPr/>
        <a:lstStyle/>
        <a:p>
          <a:endParaRPr lang="ru-RU"/>
        </a:p>
      </dgm:t>
    </dgm:pt>
    <dgm:pt modelId="{43C7BABD-BD11-4085-973D-0B814FDE4B1B}">
      <dgm:prSet phldrT="[Текст]" custT="1"/>
      <dgm:spPr/>
      <dgm:t>
        <a:bodyPr/>
        <a:lstStyle/>
        <a:p>
          <a:r>
            <a:rPr lang="ru-RU" sz="2400" b="1" i="0" dirty="0" err="1" smtClean="0"/>
            <a:t>Іспити</a:t>
          </a:r>
          <a:r>
            <a:rPr lang="ru-RU" sz="2400" b="1" i="0" dirty="0" smtClean="0"/>
            <a:t> </a:t>
          </a:r>
          <a:r>
            <a:rPr lang="ru-RU" sz="2400" b="1" i="0" dirty="0" err="1" smtClean="0"/>
            <a:t>здаються</a:t>
          </a:r>
          <a:r>
            <a:rPr lang="ru-RU" sz="2400" b="1" i="0" dirty="0" smtClean="0"/>
            <a:t> в </a:t>
          </a:r>
          <a:r>
            <a:rPr lang="ru-RU" sz="2400" b="1" i="0" dirty="0" err="1" smtClean="0"/>
            <a:t>кінці</a:t>
          </a:r>
          <a:r>
            <a:rPr lang="ru-RU" sz="2400" b="1" i="0" dirty="0" smtClean="0"/>
            <a:t> 1-го і 3-го року </a:t>
          </a:r>
          <a:r>
            <a:rPr lang="ru-RU" sz="2400" b="1" i="0" dirty="0" err="1" smtClean="0"/>
            <a:t>навчання</a:t>
          </a:r>
          <a:endParaRPr lang="ru-RU" sz="2400" b="1" dirty="0"/>
        </a:p>
      </dgm:t>
    </dgm:pt>
    <dgm:pt modelId="{9C8868F4-E1C5-4720-B461-168469C67A37}" type="parTrans" cxnId="{A4D1396D-CDFF-43ED-8AEC-8F350EE4D7DE}">
      <dgm:prSet/>
      <dgm:spPr/>
      <dgm:t>
        <a:bodyPr/>
        <a:lstStyle/>
        <a:p>
          <a:endParaRPr lang="ru-RU"/>
        </a:p>
      </dgm:t>
    </dgm:pt>
    <dgm:pt modelId="{06A70FA6-1356-4CBF-AF52-A01A1337610F}" type="sibTrans" cxnId="{A4D1396D-CDFF-43ED-8AEC-8F350EE4D7DE}">
      <dgm:prSet/>
      <dgm:spPr/>
      <dgm:t>
        <a:bodyPr/>
        <a:lstStyle/>
        <a:p>
          <a:endParaRPr lang="ru-RU"/>
        </a:p>
      </dgm:t>
    </dgm:pt>
    <dgm:pt modelId="{83B01C73-982E-4249-88AD-8DAFF1E78094}" type="pres">
      <dgm:prSet presAssocID="{6AB6BD6B-90CD-4BCC-86E1-CA1E22D0C1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29A834-9C98-439A-A000-F58172DABEE9}" type="pres">
      <dgm:prSet presAssocID="{855DFA0B-1DEF-456C-A8F5-AA173370A41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5E2B2-907A-462B-ADD5-5145871B2A0D}" type="pres">
      <dgm:prSet presAssocID="{42B484F3-C808-42A0-BB6C-8DC07C014B43}" presName="sibTrans" presStyleCnt="0"/>
      <dgm:spPr/>
    </dgm:pt>
    <dgm:pt modelId="{B3B2AF53-3FF3-4C05-BA63-0F61E22B2179}" type="pres">
      <dgm:prSet presAssocID="{7C487B4C-3990-4630-8930-B5FD5D39D76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417B1-B87A-418F-96E3-5DFDFD5B532C}" type="pres">
      <dgm:prSet presAssocID="{EAAD4F60-8945-45F2-BF69-D65593D76CF4}" presName="sibTrans" presStyleCnt="0"/>
      <dgm:spPr/>
    </dgm:pt>
    <dgm:pt modelId="{16C7FB2B-A640-4D6D-ACB6-EF174936BDE5}" type="pres">
      <dgm:prSet presAssocID="{0860DC8B-F268-4315-AFE0-551103F27FE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AB7AA-6A5A-4D06-8274-8A6EC99D6040}" type="pres">
      <dgm:prSet presAssocID="{F99B2267-4622-4FD8-B913-35F8735A9FFE}" presName="sibTrans" presStyleCnt="0"/>
      <dgm:spPr/>
    </dgm:pt>
    <dgm:pt modelId="{872BC2CC-063C-4BB8-8536-05EBB6EF1809}" type="pres">
      <dgm:prSet presAssocID="{43C7BABD-BD11-4085-973D-0B814FDE4B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E36392-7F01-47A3-9B06-80D590A54A58}" type="presOf" srcId="{43C7BABD-BD11-4085-973D-0B814FDE4B1B}" destId="{872BC2CC-063C-4BB8-8536-05EBB6EF1809}" srcOrd="0" destOrd="0" presId="urn:microsoft.com/office/officeart/2005/8/layout/default"/>
    <dgm:cxn modelId="{A4D1396D-CDFF-43ED-8AEC-8F350EE4D7DE}" srcId="{6AB6BD6B-90CD-4BCC-86E1-CA1E22D0C1D4}" destId="{43C7BABD-BD11-4085-973D-0B814FDE4B1B}" srcOrd="3" destOrd="0" parTransId="{9C8868F4-E1C5-4720-B461-168469C67A37}" sibTransId="{06A70FA6-1356-4CBF-AF52-A01A1337610F}"/>
    <dgm:cxn modelId="{D452D48F-8A94-4914-A9E1-836298E25E7B}" type="presOf" srcId="{855DFA0B-1DEF-456C-A8F5-AA173370A414}" destId="{6429A834-9C98-439A-A000-F58172DABEE9}" srcOrd="0" destOrd="0" presId="urn:microsoft.com/office/officeart/2005/8/layout/default"/>
    <dgm:cxn modelId="{6F4DCB48-C34A-4B3C-8259-B51DF08E68C1}" srcId="{6AB6BD6B-90CD-4BCC-86E1-CA1E22D0C1D4}" destId="{7C487B4C-3990-4630-8930-B5FD5D39D761}" srcOrd="1" destOrd="0" parTransId="{0BBE3D7A-57C0-4B9D-AC8C-1860F67C4525}" sibTransId="{EAAD4F60-8945-45F2-BF69-D65593D76CF4}"/>
    <dgm:cxn modelId="{F32AE473-19AB-40A5-9A65-283AED4AAD3F}" srcId="{6AB6BD6B-90CD-4BCC-86E1-CA1E22D0C1D4}" destId="{855DFA0B-1DEF-456C-A8F5-AA173370A414}" srcOrd="0" destOrd="0" parTransId="{4FF81F2E-DA08-4B24-A00D-F93DCC1567D5}" sibTransId="{42B484F3-C808-42A0-BB6C-8DC07C014B43}"/>
    <dgm:cxn modelId="{2B3218AD-FD18-4240-B8D7-871295E4AAD7}" type="presOf" srcId="{0860DC8B-F268-4315-AFE0-551103F27FE1}" destId="{16C7FB2B-A640-4D6D-ACB6-EF174936BDE5}" srcOrd="0" destOrd="0" presId="urn:microsoft.com/office/officeart/2005/8/layout/default"/>
    <dgm:cxn modelId="{0ABA6487-3384-4C27-AF2B-924061FFA15F}" srcId="{6AB6BD6B-90CD-4BCC-86E1-CA1E22D0C1D4}" destId="{0860DC8B-F268-4315-AFE0-551103F27FE1}" srcOrd="2" destOrd="0" parTransId="{1F86D256-4786-434B-AF04-9CAD5A99A58A}" sibTransId="{F99B2267-4622-4FD8-B913-35F8735A9FFE}"/>
    <dgm:cxn modelId="{39546E00-7566-48C0-AC7C-0F37694FEB1B}" type="presOf" srcId="{6AB6BD6B-90CD-4BCC-86E1-CA1E22D0C1D4}" destId="{83B01C73-982E-4249-88AD-8DAFF1E78094}" srcOrd="0" destOrd="0" presId="urn:microsoft.com/office/officeart/2005/8/layout/default"/>
    <dgm:cxn modelId="{8A864E4A-034A-48B7-BD99-64625A9D59A5}" type="presOf" srcId="{7C487B4C-3990-4630-8930-B5FD5D39D761}" destId="{B3B2AF53-3FF3-4C05-BA63-0F61E22B2179}" srcOrd="0" destOrd="0" presId="urn:microsoft.com/office/officeart/2005/8/layout/default"/>
    <dgm:cxn modelId="{D71DA969-537D-4571-99A8-76B8BC97907F}" type="presParOf" srcId="{83B01C73-982E-4249-88AD-8DAFF1E78094}" destId="{6429A834-9C98-439A-A000-F58172DABEE9}" srcOrd="0" destOrd="0" presId="urn:microsoft.com/office/officeart/2005/8/layout/default"/>
    <dgm:cxn modelId="{40BC398D-704E-4D18-9074-13430C3AF62F}" type="presParOf" srcId="{83B01C73-982E-4249-88AD-8DAFF1E78094}" destId="{D415E2B2-907A-462B-ADD5-5145871B2A0D}" srcOrd="1" destOrd="0" presId="urn:microsoft.com/office/officeart/2005/8/layout/default"/>
    <dgm:cxn modelId="{CF008B98-CC4F-484B-96CE-7D50A0EC08C1}" type="presParOf" srcId="{83B01C73-982E-4249-88AD-8DAFF1E78094}" destId="{B3B2AF53-3FF3-4C05-BA63-0F61E22B2179}" srcOrd="2" destOrd="0" presId="urn:microsoft.com/office/officeart/2005/8/layout/default"/>
    <dgm:cxn modelId="{32F572D3-E6FD-4EE7-8E5D-2DC0BBE16199}" type="presParOf" srcId="{83B01C73-982E-4249-88AD-8DAFF1E78094}" destId="{55D417B1-B87A-418F-96E3-5DFDFD5B532C}" srcOrd="3" destOrd="0" presId="urn:microsoft.com/office/officeart/2005/8/layout/default"/>
    <dgm:cxn modelId="{8A1F71A9-8D58-4D0F-9206-631926A165C3}" type="presParOf" srcId="{83B01C73-982E-4249-88AD-8DAFF1E78094}" destId="{16C7FB2B-A640-4D6D-ACB6-EF174936BDE5}" srcOrd="4" destOrd="0" presId="urn:microsoft.com/office/officeart/2005/8/layout/default"/>
    <dgm:cxn modelId="{71DFA452-EC7F-4C82-A0B0-A069F57862FE}" type="presParOf" srcId="{83B01C73-982E-4249-88AD-8DAFF1E78094}" destId="{85CAB7AA-6A5A-4D06-8274-8A6EC99D6040}" srcOrd="5" destOrd="0" presId="urn:microsoft.com/office/officeart/2005/8/layout/default"/>
    <dgm:cxn modelId="{31A94FA5-F403-43FF-A2D3-FE1944A93F37}" type="presParOf" srcId="{83B01C73-982E-4249-88AD-8DAFF1E78094}" destId="{872BC2CC-063C-4BB8-8536-05EBB6EF180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913DC57-1B24-486F-B16C-362176B13349}" type="doc">
      <dgm:prSet loTypeId="urn:microsoft.com/office/officeart/2005/8/layout/vList3" loCatId="picture" qsTypeId="urn:microsoft.com/office/officeart/2005/8/quickstyle/simple1" qsCatId="simple" csTypeId="urn:microsoft.com/office/officeart/2005/8/colors/accent5_1" csCatId="accent5" phldr="1"/>
      <dgm:spPr/>
    </dgm:pt>
    <dgm:pt modelId="{0CFA1098-5F8A-455B-8890-8B862BC27786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Формуються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активні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батьківські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групи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. </a:t>
          </a:r>
          <a:r>
            <a:rPr lang="ru-RU" dirty="0" smtClean="0"/>
            <a:t>Вони </a:t>
          </a:r>
          <a:r>
            <a:rPr lang="ru-RU" dirty="0" err="1" smtClean="0"/>
            <a:t>налагоджують</a:t>
          </a:r>
          <a:r>
            <a:rPr lang="ru-RU" dirty="0" smtClean="0"/>
            <a:t> </a:t>
          </a:r>
          <a:r>
            <a:rPr lang="ru-RU" dirty="0" err="1" smtClean="0"/>
            <a:t>зв'язок</a:t>
          </a:r>
          <a:r>
            <a:rPr lang="ru-RU" dirty="0" smtClean="0"/>
            <a:t> з </a:t>
          </a:r>
          <a:r>
            <a:rPr lang="ru-RU" dirty="0" err="1" smtClean="0"/>
            <a:t>адміністрацією</a:t>
          </a:r>
          <a:r>
            <a:rPr lang="ru-RU" dirty="0" smtClean="0"/>
            <a:t> </a:t>
          </a:r>
          <a:r>
            <a:rPr lang="ru-RU" dirty="0" err="1" smtClean="0"/>
            <a:t>школи</a:t>
          </a:r>
          <a:r>
            <a:rPr lang="ru-RU" dirty="0" smtClean="0"/>
            <a:t>, </a:t>
          </a:r>
          <a:r>
            <a:rPr lang="ru-RU" dirty="0" err="1" smtClean="0"/>
            <a:t>беруть</a:t>
          </a:r>
          <a:r>
            <a:rPr lang="ru-RU" dirty="0" smtClean="0"/>
            <a:t> участь в </a:t>
          </a:r>
          <a:r>
            <a:rPr lang="ru-RU" dirty="0" err="1" smtClean="0"/>
            <a:t>житті</a:t>
          </a:r>
          <a:r>
            <a:rPr lang="ru-RU" dirty="0" smtClean="0"/>
            <a:t> </a:t>
          </a:r>
          <a:r>
            <a:rPr lang="ru-RU" dirty="0" err="1" smtClean="0"/>
            <a:t>навчального</a:t>
          </a:r>
          <a:r>
            <a:rPr lang="ru-RU" dirty="0" smtClean="0"/>
            <a:t> закладу, </a:t>
          </a:r>
          <a:r>
            <a:rPr lang="ru-RU" dirty="0" err="1" smtClean="0"/>
            <a:t>організовують</a:t>
          </a:r>
          <a:r>
            <a:rPr lang="ru-RU" dirty="0" smtClean="0"/>
            <a:t> свята.</a:t>
          </a:r>
          <a:endParaRPr lang="ru-RU" dirty="0"/>
        </a:p>
      </dgm:t>
    </dgm:pt>
    <dgm:pt modelId="{B22A4A7A-527D-4915-9CC0-1BD7E87B7466}" type="parTrans" cxnId="{1B0B944A-D061-4C57-97ED-13A415F791B2}">
      <dgm:prSet/>
      <dgm:spPr/>
      <dgm:t>
        <a:bodyPr/>
        <a:lstStyle/>
        <a:p>
          <a:endParaRPr lang="ru-RU"/>
        </a:p>
      </dgm:t>
    </dgm:pt>
    <dgm:pt modelId="{1A8BEC78-1251-4CFC-A310-D377206D7E31}" type="sibTrans" cxnId="{1B0B944A-D061-4C57-97ED-13A415F791B2}">
      <dgm:prSet/>
      <dgm:spPr/>
      <dgm:t>
        <a:bodyPr/>
        <a:lstStyle/>
        <a:p>
          <a:endParaRPr lang="ru-RU"/>
        </a:p>
      </dgm:t>
    </dgm:pt>
    <dgm:pt modelId="{2D66AE00-F974-4C03-99D0-E2498E512CA6}">
      <dgm:prSet phldrT="[Текст]"/>
      <dgm:spPr/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Не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рідше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одного разу на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місяць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проходить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батьківські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збори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.</a:t>
          </a:r>
          <a:r>
            <a:rPr lang="ru-RU" dirty="0" smtClean="0"/>
            <a:t> На </a:t>
          </a:r>
          <a:r>
            <a:rPr lang="ru-RU" dirty="0" err="1" smtClean="0"/>
            <a:t>цих</a:t>
          </a:r>
          <a:r>
            <a:rPr lang="ru-RU" dirty="0" smtClean="0"/>
            <a:t> </a:t>
          </a:r>
          <a:r>
            <a:rPr lang="ru-RU" dirty="0" err="1" smtClean="0"/>
            <a:t>зборах</a:t>
          </a:r>
          <a:r>
            <a:rPr lang="ru-RU" dirty="0" smtClean="0"/>
            <a:t> </a:t>
          </a:r>
          <a:r>
            <a:rPr lang="ru-RU" dirty="0" err="1" smtClean="0"/>
            <a:t>батьків</a:t>
          </a:r>
          <a:r>
            <a:rPr lang="ru-RU" dirty="0" smtClean="0"/>
            <a:t> </a:t>
          </a:r>
          <a:r>
            <a:rPr lang="ru-RU" dirty="0" err="1" smtClean="0"/>
            <a:t>сповіщають</a:t>
          </a:r>
          <a:r>
            <a:rPr lang="ru-RU" dirty="0" smtClean="0"/>
            <a:t> про </a:t>
          </a:r>
          <a:r>
            <a:rPr lang="ru-RU" dirty="0" err="1" smtClean="0"/>
            <a:t>успіхи</a:t>
          </a:r>
          <a:r>
            <a:rPr lang="ru-RU" dirty="0" smtClean="0"/>
            <a:t> (</a:t>
          </a:r>
          <a:r>
            <a:rPr lang="ru-RU" dirty="0" err="1" smtClean="0"/>
            <a:t>невдачі</a:t>
          </a:r>
          <a:r>
            <a:rPr lang="ru-RU" dirty="0" smtClean="0"/>
            <a:t>) </a:t>
          </a:r>
          <a:r>
            <a:rPr lang="ru-RU" dirty="0" err="1" smtClean="0"/>
            <a:t>дітей</a:t>
          </a:r>
          <a:r>
            <a:rPr lang="ru-RU" dirty="0" smtClean="0"/>
            <a:t>, </a:t>
          </a:r>
          <a:r>
            <a:rPr lang="ru-RU" dirty="0" err="1" smtClean="0"/>
            <a:t>вирішуються</a:t>
          </a:r>
          <a:r>
            <a:rPr lang="ru-RU" dirty="0" smtClean="0"/>
            <a:t> </a:t>
          </a:r>
          <a:r>
            <a:rPr lang="ru-RU" dirty="0" err="1" smtClean="0"/>
            <a:t>різні</a:t>
          </a:r>
          <a:r>
            <a:rPr lang="ru-RU" dirty="0" smtClean="0"/>
            <a:t> </a:t>
          </a:r>
          <a:r>
            <a:rPr lang="ru-RU" dirty="0" err="1" smtClean="0"/>
            <a:t>питання</a:t>
          </a:r>
          <a:r>
            <a:rPr lang="ru-RU" dirty="0" smtClean="0"/>
            <a:t> </a:t>
          </a:r>
          <a:r>
            <a:rPr lang="ru-RU" dirty="0" err="1" smtClean="0"/>
            <a:t>педагогічного</a:t>
          </a:r>
          <a:r>
            <a:rPr lang="ru-RU" dirty="0" smtClean="0"/>
            <a:t> </a:t>
          </a:r>
          <a:r>
            <a:rPr lang="ru-RU" dirty="0" err="1" smtClean="0"/>
            <a:t>процесу</a:t>
          </a:r>
          <a:r>
            <a:rPr lang="ru-RU" dirty="0" smtClean="0"/>
            <a:t>. Явка </a:t>
          </a:r>
          <a:r>
            <a:rPr lang="ru-RU" dirty="0" err="1" smtClean="0"/>
            <a:t>батьків</a:t>
          </a:r>
          <a:r>
            <a:rPr lang="ru-RU" dirty="0" smtClean="0"/>
            <a:t> </a:t>
          </a:r>
          <a:r>
            <a:rPr lang="ru-RU" dirty="0" err="1" smtClean="0"/>
            <a:t>або</a:t>
          </a:r>
          <a:r>
            <a:rPr lang="ru-RU" dirty="0" smtClean="0"/>
            <a:t> </a:t>
          </a:r>
          <a:r>
            <a:rPr lang="ru-RU" dirty="0" err="1" smtClean="0"/>
            <a:t>опікуна</a:t>
          </a:r>
          <a:r>
            <a:rPr lang="ru-RU" dirty="0" smtClean="0"/>
            <a:t> </a:t>
          </a:r>
          <a:r>
            <a:rPr lang="ru-RU" dirty="0" err="1" smtClean="0"/>
            <a:t>обов'язкова</a:t>
          </a:r>
          <a:r>
            <a:rPr lang="ru-RU" dirty="0" smtClean="0"/>
            <a:t>.</a:t>
          </a:r>
          <a:endParaRPr lang="ru-RU" dirty="0"/>
        </a:p>
      </dgm:t>
    </dgm:pt>
    <dgm:pt modelId="{90B68038-A7EB-45C1-BBFC-674DB07DDDB1}" type="parTrans" cxnId="{DC9B1AE5-CDE1-4D9B-AA34-A47E0BD15D36}">
      <dgm:prSet/>
      <dgm:spPr/>
      <dgm:t>
        <a:bodyPr/>
        <a:lstStyle/>
        <a:p>
          <a:endParaRPr lang="ru-RU"/>
        </a:p>
      </dgm:t>
    </dgm:pt>
    <dgm:pt modelId="{D74425C1-6CE1-4057-A832-9C2A6B166D86}" type="sibTrans" cxnId="{DC9B1AE5-CDE1-4D9B-AA34-A47E0BD15D36}">
      <dgm:prSet/>
      <dgm:spPr/>
      <dgm:t>
        <a:bodyPr/>
        <a:lstStyle/>
        <a:p>
          <a:endParaRPr lang="ru-RU"/>
        </a:p>
      </dgm:t>
    </dgm:pt>
    <dgm:pt modelId="{896AE137-4958-4D1B-8B6F-C510B29E40A5}">
      <dgm:prSet phldrT="[Текст]"/>
      <dgm:spPr/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Часто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влаштовуються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позашкільні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заходи:</a:t>
          </a:r>
          <a:r>
            <a:rPr lang="ru-RU" dirty="0" smtClean="0"/>
            <a:t> </a:t>
          </a:r>
          <a:r>
            <a:rPr lang="ru-RU" dirty="0" err="1" smtClean="0"/>
            <a:t>виставки</a:t>
          </a:r>
          <a:r>
            <a:rPr lang="ru-RU" dirty="0" smtClean="0"/>
            <a:t>, </a:t>
          </a:r>
          <a:r>
            <a:rPr lang="ru-RU" dirty="0" err="1" smtClean="0"/>
            <a:t>концерти</a:t>
          </a:r>
          <a:r>
            <a:rPr lang="ru-RU" dirty="0" smtClean="0"/>
            <a:t>, </a:t>
          </a:r>
          <a:r>
            <a:rPr lang="ru-RU" dirty="0" err="1" smtClean="0"/>
            <a:t>вистави</a:t>
          </a:r>
          <a:r>
            <a:rPr lang="ru-RU" dirty="0" smtClean="0"/>
            <a:t>, в </a:t>
          </a:r>
          <a:r>
            <a:rPr lang="ru-RU" dirty="0" err="1" smtClean="0"/>
            <a:t>яких</a:t>
          </a:r>
          <a:r>
            <a:rPr lang="ru-RU" dirty="0" smtClean="0"/>
            <a:t> </a:t>
          </a:r>
          <a:r>
            <a:rPr lang="ru-RU" dirty="0" err="1" smtClean="0"/>
            <a:t>беруть</a:t>
          </a:r>
          <a:r>
            <a:rPr lang="ru-RU" dirty="0" smtClean="0"/>
            <a:t> участь </a:t>
          </a:r>
          <a:r>
            <a:rPr lang="ru-RU" dirty="0" err="1" smtClean="0"/>
            <a:t>учні</a:t>
          </a:r>
          <a:r>
            <a:rPr lang="ru-RU" dirty="0" smtClean="0"/>
            <a:t>, </a:t>
          </a:r>
          <a:r>
            <a:rPr lang="ru-RU" dirty="0" err="1" smtClean="0"/>
            <a:t>їх</a:t>
          </a:r>
          <a:r>
            <a:rPr lang="ru-RU" dirty="0" smtClean="0"/>
            <a:t> батьки та </a:t>
          </a:r>
          <a:r>
            <a:rPr lang="ru-RU" dirty="0" err="1" smtClean="0"/>
            <a:t>вчителі</a:t>
          </a:r>
          <a:r>
            <a:rPr lang="ru-RU" dirty="0" smtClean="0"/>
            <a:t> </a:t>
          </a:r>
          <a:r>
            <a:rPr lang="ru-RU" dirty="0" err="1" smtClean="0"/>
            <a:t>школи</a:t>
          </a:r>
          <a:r>
            <a:rPr lang="ru-RU" dirty="0" smtClean="0"/>
            <a:t>.</a:t>
          </a:r>
          <a:endParaRPr lang="ru-RU" dirty="0"/>
        </a:p>
      </dgm:t>
    </dgm:pt>
    <dgm:pt modelId="{CDA62F46-3AB6-46C5-B5CA-1E821E5DE3A5}" type="parTrans" cxnId="{7E507060-0F33-43F2-897E-85855F6DB2FA}">
      <dgm:prSet/>
      <dgm:spPr/>
      <dgm:t>
        <a:bodyPr/>
        <a:lstStyle/>
        <a:p>
          <a:endParaRPr lang="ru-RU"/>
        </a:p>
      </dgm:t>
    </dgm:pt>
    <dgm:pt modelId="{620BD88A-306F-4C88-8E2E-614563930F24}" type="sibTrans" cxnId="{7E507060-0F33-43F2-897E-85855F6DB2FA}">
      <dgm:prSet/>
      <dgm:spPr/>
      <dgm:t>
        <a:bodyPr/>
        <a:lstStyle/>
        <a:p>
          <a:endParaRPr lang="ru-RU"/>
        </a:p>
      </dgm:t>
    </dgm:pt>
    <dgm:pt modelId="{3D23CBAB-8F87-42B9-9C7F-22C208F4269C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Цілодобово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діє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«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Шкільна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гаряча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</a:rPr>
            <a:t>лінія</a:t>
          </a:r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». </a:t>
          </a:r>
          <a:r>
            <a:rPr lang="ru-RU" dirty="0" smtClean="0"/>
            <a:t>При </a:t>
          </a:r>
          <a:r>
            <a:rPr lang="ru-RU" dirty="0" err="1" smtClean="0"/>
            <a:t>непередбачених</a:t>
          </a:r>
          <a:r>
            <a:rPr lang="ru-RU" dirty="0" smtClean="0"/>
            <a:t> </a:t>
          </a:r>
          <a:r>
            <a:rPr lang="ru-RU" dirty="0" err="1" smtClean="0"/>
            <a:t>обставин</a:t>
          </a:r>
          <a:r>
            <a:rPr lang="ru-RU" dirty="0" smtClean="0"/>
            <a:t> є </a:t>
          </a:r>
          <a:r>
            <a:rPr lang="ru-RU" dirty="0" err="1" smtClean="0"/>
            <a:t>можливість</a:t>
          </a:r>
          <a:r>
            <a:rPr lang="ru-RU" dirty="0" smtClean="0"/>
            <a:t> </a:t>
          </a:r>
          <a:r>
            <a:rPr lang="ru-RU" dirty="0" err="1" smtClean="0"/>
            <a:t>зв'язатися</a:t>
          </a:r>
          <a:r>
            <a:rPr lang="ru-RU" dirty="0" smtClean="0"/>
            <a:t> з батьками </a:t>
          </a:r>
          <a:r>
            <a:rPr lang="ru-RU" dirty="0" err="1" smtClean="0"/>
            <a:t>або</a:t>
          </a:r>
          <a:r>
            <a:rPr lang="ru-RU" dirty="0" smtClean="0"/>
            <a:t> школою в будь-</a:t>
          </a:r>
          <a:r>
            <a:rPr lang="ru-RU" dirty="0" err="1" smtClean="0"/>
            <a:t>який</a:t>
          </a:r>
          <a:r>
            <a:rPr lang="ru-RU" dirty="0" smtClean="0"/>
            <a:t> час </a:t>
          </a:r>
          <a:r>
            <a:rPr lang="ru-RU" dirty="0" err="1" smtClean="0"/>
            <a:t>доби</a:t>
          </a:r>
          <a:r>
            <a:rPr lang="ru-RU" dirty="0" smtClean="0"/>
            <a:t>.</a:t>
          </a:r>
          <a:endParaRPr lang="ru-RU" dirty="0"/>
        </a:p>
      </dgm:t>
    </dgm:pt>
    <dgm:pt modelId="{DD93EBD4-CBFC-490E-B556-5554306A08CB}" type="parTrans" cxnId="{E9AE9CFC-B0A8-40EE-9794-2294BAD9B777}">
      <dgm:prSet/>
      <dgm:spPr/>
      <dgm:t>
        <a:bodyPr/>
        <a:lstStyle/>
        <a:p>
          <a:endParaRPr lang="ru-RU"/>
        </a:p>
      </dgm:t>
    </dgm:pt>
    <dgm:pt modelId="{7492CD0C-26A7-49E2-BF42-E449731108DF}" type="sibTrans" cxnId="{E9AE9CFC-B0A8-40EE-9794-2294BAD9B777}">
      <dgm:prSet/>
      <dgm:spPr/>
      <dgm:t>
        <a:bodyPr/>
        <a:lstStyle/>
        <a:p>
          <a:endParaRPr lang="ru-RU"/>
        </a:p>
      </dgm:t>
    </dgm:pt>
    <dgm:pt modelId="{C8255936-E0D4-4251-B19C-BA17201C5600}" type="pres">
      <dgm:prSet presAssocID="{4913DC57-1B24-486F-B16C-362176B13349}" presName="linearFlow" presStyleCnt="0">
        <dgm:presLayoutVars>
          <dgm:dir/>
          <dgm:resizeHandles val="exact"/>
        </dgm:presLayoutVars>
      </dgm:prSet>
      <dgm:spPr/>
    </dgm:pt>
    <dgm:pt modelId="{80A43844-F83F-40D8-802C-738DE882F19A}" type="pres">
      <dgm:prSet presAssocID="{0CFA1098-5F8A-455B-8890-8B862BC27786}" presName="composite" presStyleCnt="0"/>
      <dgm:spPr/>
    </dgm:pt>
    <dgm:pt modelId="{544D832E-9DA0-44EF-A475-CD52347EA6ED}" type="pres">
      <dgm:prSet presAssocID="{0CFA1098-5F8A-455B-8890-8B862BC27786}" presName="imgShp" presStyleLbl="fgImgPlace1" presStyleIdx="0" presStyleCnt="4"/>
      <dgm:spPr/>
    </dgm:pt>
    <dgm:pt modelId="{E932DE74-C56F-4450-8173-EC8BA634A706}" type="pres">
      <dgm:prSet presAssocID="{0CFA1098-5F8A-455B-8890-8B862BC2778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BC113-7EDC-4AEA-B2B0-044024C5BE77}" type="pres">
      <dgm:prSet presAssocID="{1A8BEC78-1251-4CFC-A310-D377206D7E31}" presName="spacing" presStyleCnt="0"/>
      <dgm:spPr/>
    </dgm:pt>
    <dgm:pt modelId="{B5F0EAF5-BD76-4392-B06A-898F83580E39}" type="pres">
      <dgm:prSet presAssocID="{2D66AE00-F974-4C03-99D0-E2498E512CA6}" presName="composite" presStyleCnt="0"/>
      <dgm:spPr/>
    </dgm:pt>
    <dgm:pt modelId="{DB58B8AA-CED4-4DBE-820E-593D082328A8}" type="pres">
      <dgm:prSet presAssocID="{2D66AE00-F974-4C03-99D0-E2498E512CA6}" presName="imgShp" presStyleLbl="fgImgPlace1" presStyleIdx="1" presStyleCnt="4"/>
      <dgm:spPr/>
    </dgm:pt>
    <dgm:pt modelId="{679DB70E-2573-4049-BE22-153FBDB30ADC}" type="pres">
      <dgm:prSet presAssocID="{2D66AE00-F974-4C03-99D0-E2498E512CA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B9F614-DE57-4955-A621-42B41C00B0A5}" type="pres">
      <dgm:prSet presAssocID="{D74425C1-6CE1-4057-A832-9C2A6B166D86}" presName="spacing" presStyleCnt="0"/>
      <dgm:spPr/>
    </dgm:pt>
    <dgm:pt modelId="{F624801F-F334-434C-9EBF-B55381E5BB40}" type="pres">
      <dgm:prSet presAssocID="{896AE137-4958-4D1B-8B6F-C510B29E40A5}" presName="composite" presStyleCnt="0"/>
      <dgm:spPr/>
    </dgm:pt>
    <dgm:pt modelId="{35A9419E-C7C0-43CD-8AD9-070A7AA684B2}" type="pres">
      <dgm:prSet presAssocID="{896AE137-4958-4D1B-8B6F-C510B29E40A5}" presName="imgShp" presStyleLbl="fgImgPlace1" presStyleIdx="2" presStyleCnt="4"/>
      <dgm:spPr/>
    </dgm:pt>
    <dgm:pt modelId="{7F0BEF86-1055-43E2-8F21-4D3748778BC7}" type="pres">
      <dgm:prSet presAssocID="{896AE137-4958-4D1B-8B6F-C510B29E40A5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6F0D3-9147-4DEC-8BF0-6FDA5D75B00A}" type="pres">
      <dgm:prSet presAssocID="{620BD88A-306F-4C88-8E2E-614563930F24}" presName="spacing" presStyleCnt="0"/>
      <dgm:spPr/>
    </dgm:pt>
    <dgm:pt modelId="{B0BA0B0E-6F12-4A71-95B5-D7DE2A144AE3}" type="pres">
      <dgm:prSet presAssocID="{3D23CBAB-8F87-42B9-9C7F-22C208F4269C}" presName="composite" presStyleCnt="0"/>
      <dgm:spPr/>
    </dgm:pt>
    <dgm:pt modelId="{5D8BD14D-0EBC-4FF4-B313-FD517137A42C}" type="pres">
      <dgm:prSet presAssocID="{3D23CBAB-8F87-42B9-9C7F-22C208F4269C}" presName="imgShp" presStyleLbl="fgImgPlace1" presStyleIdx="3" presStyleCnt="4"/>
      <dgm:spPr/>
    </dgm:pt>
    <dgm:pt modelId="{57B6B6F0-5D19-4A38-B93C-46ECF97157A2}" type="pres">
      <dgm:prSet presAssocID="{3D23CBAB-8F87-42B9-9C7F-22C208F4269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2B0DAE-2279-4BC4-BB51-84FF34ECA0E0}" type="presOf" srcId="{0CFA1098-5F8A-455B-8890-8B862BC27786}" destId="{E932DE74-C56F-4450-8173-EC8BA634A706}" srcOrd="0" destOrd="0" presId="urn:microsoft.com/office/officeart/2005/8/layout/vList3"/>
    <dgm:cxn modelId="{E9AE9CFC-B0A8-40EE-9794-2294BAD9B777}" srcId="{4913DC57-1B24-486F-B16C-362176B13349}" destId="{3D23CBAB-8F87-42B9-9C7F-22C208F4269C}" srcOrd="3" destOrd="0" parTransId="{DD93EBD4-CBFC-490E-B556-5554306A08CB}" sibTransId="{7492CD0C-26A7-49E2-BF42-E449731108DF}"/>
    <dgm:cxn modelId="{47294220-30CE-430F-BFEC-CFEC355E03DA}" type="presOf" srcId="{896AE137-4958-4D1B-8B6F-C510B29E40A5}" destId="{7F0BEF86-1055-43E2-8F21-4D3748778BC7}" srcOrd="0" destOrd="0" presId="urn:microsoft.com/office/officeart/2005/8/layout/vList3"/>
    <dgm:cxn modelId="{0610556B-9DFC-4A1D-BEED-D00F6951B61B}" type="presOf" srcId="{4913DC57-1B24-486F-B16C-362176B13349}" destId="{C8255936-E0D4-4251-B19C-BA17201C5600}" srcOrd="0" destOrd="0" presId="urn:microsoft.com/office/officeart/2005/8/layout/vList3"/>
    <dgm:cxn modelId="{90000AD6-E5DC-45B0-8C9C-76313B3877D6}" type="presOf" srcId="{3D23CBAB-8F87-42B9-9C7F-22C208F4269C}" destId="{57B6B6F0-5D19-4A38-B93C-46ECF97157A2}" srcOrd="0" destOrd="0" presId="urn:microsoft.com/office/officeart/2005/8/layout/vList3"/>
    <dgm:cxn modelId="{1B0B944A-D061-4C57-97ED-13A415F791B2}" srcId="{4913DC57-1B24-486F-B16C-362176B13349}" destId="{0CFA1098-5F8A-455B-8890-8B862BC27786}" srcOrd="0" destOrd="0" parTransId="{B22A4A7A-527D-4915-9CC0-1BD7E87B7466}" sibTransId="{1A8BEC78-1251-4CFC-A310-D377206D7E31}"/>
    <dgm:cxn modelId="{54926D50-DB1D-4EAE-98F8-A4D6E161E263}" type="presOf" srcId="{2D66AE00-F974-4C03-99D0-E2498E512CA6}" destId="{679DB70E-2573-4049-BE22-153FBDB30ADC}" srcOrd="0" destOrd="0" presId="urn:microsoft.com/office/officeart/2005/8/layout/vList3"/>
    <dgm:cxn modelId="{DC9B1AE5-CDE1-4D9B-AA34-A47E0BD15D36}" srcId="{4913DC57-1B24-486F-B16C-362176B13349}" destId="{2D66AE00-F974-4C03-99D0-E2498E512CA6}" srcOrd="1" destOrd="0" parTransId="{90B68038-A7EB-45C1-BBFC-674DB07DDDB1}" sibTransId="{D74425C1-6CE1-4057-A832-9C2A6B166D86}"/>
    <dgm:cxn modelId="{7E507060-0F33-43F2-897E-85855F6DB2FA}" srcId="{4913DC57-1B24-486F-B16C-362176B13349}" destId="{896AE137-4958-4D1B-8B6F-C510B29E40A5}" srcOrd="2" destOrd="0" parTransId="{CDA62F46-3AB6-46C5-B5CA-1E821E5DE3A5}" sibTransId="{620BD88A-306F-4C88-8E2E-614563930F24}"/>
    <dgm:cxn modelId="{20FC760A-A665-472B-8964-22D49FE6334E}" type="presParOf" srcId="{C8255936-E0D4-4251-B19C-BA17201C5600}" destId="{80A43844-F83F-40D8-802C-738DE882F19A}" srcOrd="0" destOrd="0" presId="urn:microsoft.com/office/officeart/2005/8/layout/vList3"/>
    <dgm:cxn modelId="{A28F2235-2855-4A6A-AB26-9CE83B82460F}" type="presParOf" srcId="{80A43844-F83F-40D8-802C-738DE882F19A}" destId="{544D832E-9DA0-44EF-A475-CD52347EA6ED}" srcOrd="0" destOrd="0" presId="urn:microsoft.com/office/officeart/2005/8/layout/vList3"/>
    <dgm:cxn modelId="{5E5DB1DD-5CD6-4BD1-88BE-EFD36CA8E83E}" type="presParOf" srcId="{80A43844-F83F-40D8-802C-738DE882F19A}" destId="{E932DE74-C56F-4450-8173-EC8BA634A706}" srcOrd="1" destOrd="0" presId="urn:microsoft.com/office/officeart/2005/8/layout/vList3"/>
    <dgm:cxn modelId="{DE1E1DAD-6675-4BE5-BE33-BDCE5DB95B09}" type="presParOf" srcId="{C8255936-E0D4-4251-B19C-BA17201C5600}" destId="{2F1BC113-7EDC-4AEA-B2B0-044024C5BE77}" srcOrd="1" destOrd="0" presId="urn:microsoft.com/office/officeart/2005/8/layout/vList3"/>
    <dgm:cxn modelId="{A833125A-8620-444E-A774-D5DE4938FEF3}" type="presParOf" srcId="{C8255936-E0D4-4251-B19C-BA17201C5600}" destId="{B5F0EAF5-BD76-4392-B06A-898F83580E39}" srcOrd="2" destOrd="0" presId="urn:microsoft.com/office/officeart/2005/8/layout/vList3"/>
    <dgm:cxn modelId="{9E4B1BFB-95B4-402E-9A52-B515DFA2F792}" type="presParOf" srcId="{B5F0EAF5-BD76-4392-B06A-898F83580E39}" destId="{DB58B8AA-CED4-4DBE-820E-593D082328A8}" srcOrd="0" destOrd="0" presId="urn:microsoft.com/office/officeart/2005/8/layout/vList3"/>
    <dgm:cxn modelId="{AB4E0931-43AA-437B-820B-FD30F5EE8C3B}" type="presParOf" srcId="{B5F0EAF5-BD76-4392-B06A-898F83580E39}" destId="{679DB70E-2573-4049-BE22-153FBDB30ADC}" srcOrd="1" destOrd="0" presId="urn:microsoft.com/office/officeart/2005/8/layout/vList3"/>
    <dgm:cxn modelId="{56B34B1D-C227-453F-916C-71305E48C3CF}" type="presParOf" srcId="{C8255936-E0D4-4251-B19C-BA17201C5600}" destId="{B2B9F614-DE57-4955-A621-42B41C00B0A5}" srcOrd="3" destOrd="0" presId="urn:microsoft.com/office/officeart/2005/8/layout/vList3"/>
    <dgm:cxn modelId="{2A9E6EDF-6ACA-47B2-9F8A-ECA6DC44D6E2}" type="presParOf" srcId="{C8255936-E0D4-4251-B19C-BA17201C5600}" destId="{F624801F-F334-434C-9EBF-B55381E5BB40}" srcOrd="4" destOrd="0" presId="urn:microsoft.com/office/officeart/2005/8/layout/vList3"/>
    <dgm:cxn modelId="{FA71ECD6-116C-4A51-B835-E3AA18572B86}" type="presParOf" srcId="{F624801F-F334-434C-9EBF-B55381E5BB40}" destId="{35A9419E-C7C0-43CD-8AD9-070A7AA684B2}" srcOrd="0" destOrd="0" presId="urn:microsoft.com/office/officeart/2005/8/layout/vList3"/>
    <dgm:cxn modelId="{6D499D36-3DF5-4DE0-8DC0-536DB06FD73F}" type="presParOf" srcId="{F624801F-F334-434C-9EBF-B55381E5BB40}" destId="{7F0BEF86-1055-43E2-8F21-4D3748778BC7}" srcOrd="1" destOrd="0" presId="urn:microsoft.com/office/officeart/2005/8/layout/vList3"/>
    <dgm:cxn modelId="{1E1D67C2-5BE7-4C9E-B8FC-B8906C2ED35D}" type="presParOf" srcId="{C8255936-E0D4-4251-B19C-BA17201C5600}" destId="{C1F6F0D3-9147-4DEC-8BF0-6FDA5D75B00A}" srcOrd="5" destOrd="0" presId="urn:microsoft.com/office/officeart/2005/8/layout/vList3"/>
    <dgm:cxn modelId="{C5EA4EA9-C074-46E2-9F55-B951BFAF9200}" type="presParOf" srcId="{C8255936-E0D4-4251-B19C-BA17201C5600}" destId="{B0BA0B0E-6F12-4A71-95B5-D7DE2A144AE3}" srcOrd="6" destOrd="0" presId="urn:microsoft.com/office/officeart/2005/8/layout/vList3"/>
    <dgm:cxn modelId="{E59C58E0-E3C9-4134-85CE-AA77F9242FD4}" type="presParOf" srcId="{B0BA0B0E-6F12-4A71-95B5-D7DE2A144AE3}" destId="{5D8BD14D-0EBC-4FF4-B313-FD517137A42C}" srcOrd="0" destOrd="0" presId="urn:microsoft.com/office/officeart/2005/8/layout/vList3"/>
    <dgm:cxn modelId="{35341C14-A245-4F43-8FC7-A2681FDF770C}" type="presParOf" srcId="{B0BA0B0E-6F12-4A71-95B5-D7DE2A144AE3}" destId="{57B6B6F0-5D19-4A38-B93C-46ECF97157A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C75EA-BD06-4B16-B65E-0AAF4D78F16B}">
      <dsp:nvSpPr>
        <dsp:cNvPr id="0" name=""/>
        <dsp:cNvSpPr/>
      </dsp:nvSpPr>
      <dsp:spPr>
        <a:xfrm>
          <a:off x="0" y="309129"/>
          <a:ext cx="2857499" cy="1714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Навчальний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рік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триває</a:t>
          </a:r>
          <a:r>
            <a:rPr lang="ru-RU" sz="2400" b="1" kern="1200" dirty="0" smtClean="0"/>
            <a:t> 38 </a:t>
          </a:r>
          <a:r>
            <a:rPr lang="ru-RU" sz="2400" b="1" kern="1200" dirty="0" err="1" smtClean="0"/>
            <a:t>тижнів</a:t>
          </a:r>
          <a:endParaRPr lang="ru-RU" sz="2400" b="1" kern="1200" dirty="0"/>
        </a:p>
      </dsp:txBody>
      <dsp:txXfrm>
        <a:off x="0" y="309129"/>
        <a:ext cx="2857499" cy="1714500"/>
      </dsp:txXfrm>
    </dsp:sp>
    <dsp:sp modelId="{6429A834-9C98-439A-A000-F58172DABEE9}">
      <dsp:nvSpPr>
        <dsp:cNvPr id="0" name=""/>
        <dsp:cNvSpPr/>
      </dsp:nvSpPr>
      <dsp:spPr>
        <a:xfrm>
          <a:off x="3143250" y="309129"/>
          <a:ext cx="2857499" cy="17145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Літні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канікули</a:t>
          </a:r>
          <a:r>
            <a:rPr lang="ru-RU" sz="2400" b="1" i="0" kern="1200" dirty="0" smtClean="0"/>
            <a:t> - 6 </a:t>
          </a:r>
          <a:r>
            <a:rPr lang="ru-RU" sz="2400" b="1" i="0" kern="1200" dirty="0" err="1" smtClean="0"/>
            <a:t>тижнів</a:t>
          </a:r>
          <a:endParaRPr lang="ru-RU" sz="2400" b="1" kern="1200" dirty="0"/>
        </a:p>
      </dsp:txBody>
      <dsp:txXfrm>
        <a:off x="3143250" y="309129"/>
        <a:ext cx="2857499" cy="1714500"/>
      </dsp:txXfrm>
    </dsp:sp>
    <dsp:sp modelId="{B3B2AF53-3FF3-4C05-BA63-0F61E22B2179}">
      <dsp:nvSpPr>
        <dsp:cNvPr id="0" name=""/>
        <dsp:cNvSpPr/>
      </dsp:nvSpPr>
      <dsp:spPr>
        <a:xfrm>
          <a:off x="6286500" y="309129"/>
          <a:ext cx="2857499" cy="17145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Великодні</a:t>
          </a:r>
          <a:r>
            <a:rPr lang="ru-RU" sz="2400" b="1" i="0" kern="1200" dirty="0" smtClean="0"/>
            <a:t> та </a:t>
          </a:r>
          <a:r>
            <a:rPr lang="ru-RU" sz="2400" b="1" i="0" kern="1200" dirty="0" err="1" smtClean="0"/>
            <a:t>різдвяні</a:t>
          </a:r>
          <a:r>
            <a:rPr lang="ru-RU" sz="2400" b="1" i="0" kern="1200" dirty="0" smtClean="0"/>
            <a:t> - 3 </a:t>
          </a:r>
          <a:r>
            <a:rPr lang="ru-RU" sz="2400" b="1" i="0" kern="1200" dirty="0" err="1" smtClean="0"/>
            <a:t>тижні</a:t>
          </a:r>
          <a:endParaRPr lang="ru-RU" sz="2400" b="1" kern="1200" dirty="0"/>
        </a:p>
      </dsp:txBody>
      <dsp:txXfrm>
        <a:off x="6286500" y="309129"/>
        <a:ext cx="2857499" cy="1714500"/>
      </dsp:txXfrm>
    </dsp:sp>
    <dsp:sp modelId="{16C7FB2B-A640-4D6D-ACB6-EF174936BDE5}">
      <dsp:nvSpPr>
        <dsp:cNvPr id="0" name=""/>
        <dsp:cNvSpPr/>
      </dsp:nvSpPr>
      <dsp:spPr>
        <a:xfrm>
          <a:off x="1571625" y="230937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Навчальний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тиждень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складається</a:t>
          </a:r>
          <a:r>
            <a:rPr lang="ru-RU" sz="2400" b="1" i="0" kern="1200" dirty="0" smtClean="0"/>
            <a:t> з 5 </a:t>
          </a:r>
          <a:r>
            <a:rPr lang="ru-RU" sz="2400" b="1" i="0" kern="1200" dirty="0" err="1" smtClean="0"/>
            <a:t>днів</a:t>
          </a:r>
          <a:endParaRPr lang="ru-RU" sz="2400" b="1" kern="1200" dirty="0"/>
        </a:p>
      </dsp:txBody>
      <dsp:txXfrm>
        <a:off x="1571625" y="2309379"/>
        <a:ext cx="2857499" cy="1714500"/>
      </dsp:txXfrm>
    </dsp:sp>
    <dsp:sp modelId="{872BC2CC-063C-4BB8-8536-05EBB6EF1809}">
      <dsp:nvSpPr>
        <dsp:cNvPr id="0" name=""/>
        <dsp:cNvSpPr/>
      </dsp:nvSpPr>
      <dsp:spPr>
        <a:xfrm>
          <a:off x="4714875" y="2309379"/>
          <a:ext cx="2857499" cy="17145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Навчання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розпочинається</a:t>
          </a:r>
          <a:r>
            <a:rPr lang="ru-RU" sz="2400" b="1" i="0" kern="1200" dirty="0" smtClean="0"/>
            <a:t> о 9:00 і </a:t>
          </a:r>
          <a:r>
            <a:rPr lang="ru-RU" sz="2400" b="1" i="0" kern="1200" dirty="0" err="1" smtClean="0"/>
            <a:t>закінчується</a:t>
          </a:r>
          <a:r>
            <a:rPr lang="ru-RU" sz="2400" b="1" i="0" kern="1200" dirty="0" smtClean="0"/>
            <a:t> о 15:30</a:t>
          </a:r>
          <a:endParaRPr lang="ru-RU" sz="2400" b="1" kern="1200" dirty="0"/>
        </a:p>
      </dsp:txBody>
      <dsp:txXfrm>
        <a:off x="4714875" y="2309379"/>
        <a:ext cx="2857499" cy="1714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78E0D-4263-427F-BED7-EFA1EC22928B}">
      <dsp:nvSpPr>
        <dsp:cNvPr id="0" name=""/>
        <dsp:cNvSpPr/>
      </dsp:nvSpPr>
      <dsp:spPr>
        <a:xfrm>
          <a:off x="128986" y="931878"/>
          <a:ext cx="4409303" cy="5187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90C5B-ED06-4E8E-9544-35709FEA3A23}">
      <dsp:nvSpPr>
        <dsp:cNvPr id="0" name=""/>
        <dsp:cNvSpPr/>
      </dsp:nvSpPr>
      <dsp:spPr>
        <a:xfrm>
          <a:off x="155862" y="1116304"/>
          <a:ext cx="323923" cy="323923"/>
        </a:xfrm>
        <a:prstGeom prst="rect">
          <a:avLst/>
        </a:prstGeom>
        <a:solidFill>
          <a:schemeClr val="accent3">
            <a:alpha val="9000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8C51C-EE5B-4352-AE4C-3B6AFB5BE475}">
      <dsp:nvSpPr>
        <dsp:cNvPr id="0" name=""/>
        <dsp:cNvSpPr/>
      </dsp:nvSpPr>
      <dsp:spPr>
        <a:xfrm>
          <a:off x="128986" y="0"/>
          <a:ext cx="4409303" cy="93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За </a:t>
          </a:r>
          <a:r>
            <a:rPr lang="ru-RU" sz="3500" kern="1200" dirty="0" err="1" smtClean="0"/>
            <a:t>віком</a:t>
          </a:r>
          <a:r>
            <a:rPr lang="ru-RU" sz="3500" kern="1200" dirty="0" smtClean="0"/>
            <a:t> </a:t>
          </a:r>
          <a:r>
            <a:rPr lang="ru-RU" sz="3500" kern="1200" dirty="0" err="1" smtClean="0"/>
            <a:t>виділяють</a:t>
          </a:r>
          <a:r>
            <a:rPr lang="ru-RU" sz="3500" kern="1200" dirty="0" smtClean="0"/>
            <a:t>:</a:t>
          </a:r>
          <a:endParaRPr lang="ru-RU" sz="3500" kern="1200" dirty="0"/>
        </a:p>
      </dsp:txBody>
      <dsp:txXfrm>
        <a:off x="128986" y="0"/>
        <a:ext cx="4409303" cy="931878"/>
      </dsp:txXfrm>
    </dsp:sp>
    <dsp:sp modelId="{B9A79011-B521-4635-8BF7-674E87E141FA}">
      <dsp:nvSpPr>
        <dsp:cNvPr id="0" name=""/>
        <dsp:cNvSpPr/>
      </dsp:nvSpPr>
      <dsp:spPr>
        <a:xfrm>
          <a:off x="128986" y="1881751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FBECE-1AB1-4042-89B3-B1E6444F9E0A}">
      <dsp:nvSpPr>
        <dsp:cNvPr id="0" name=""/>
        <dsp:cNvSpPr/>
      </dsp:nvSpPr>
      <dsp:spPr>
        <a:xfrm>
          <a:off x="437637" y="1666185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Дошкільну</a:t>
          </a:r>
          <a:r>
            <a:rPr lang="ru-RU" sz="1800" kern="1200" dirty="0" smtClean="0"/>
            <a:t> (</a:t>
          </a:r>
          <a:r>
            <a:rPr lang="ru-RU" sz="1800" kern="1200" dirty="0" err="1" smtClean="0"/>
            <a:t>необов'язково</a:t>
          </a:r>
          <a:r>
            <a:rPr lang="ru-RU" sz="1800" kern="1200" dirty="0" smtClean="0"/>
            <a:t>) </a:t>
          </a:r>
          <a:r>
            <a:rPr lang="ru-RU" sz="1800" kern="1200" dirty="0" err="1" smtClean="0"/>
            <a:t>освіту</a:t>
          </a:r>
          <a:r>
            <a:rPr lang="ru-RU" sz="1800" kern="1200" dirty="0" smtClean="0"/>
            <a:t> - з 3 до 4 </a:t>
          </a:r>
          <a:r>
            <a:rPr lang="ru-RU" sz="1800" kern="1200" dirty="0" err="1" smtClean="0"/>
            <a:t>років</a:t>
          </a:r>
          <a:r>
            <a:rPr lang="ru-RU" sz="1800" kern="1200" dirty="0" smtClean="0"/>
            <a:t>;</a:t>
          </a:r>
          <a:endParaRPr lang="ru-RU" sz="1800" kern="1200" dirty="0"/>
        </a:p>
      </dsp:txBody>
      <dsp:txXfrm>
        <a:off x="437637" y="1666185"/>
        <a:ext cx="4100652" cy="755047"/>
      </dsp:txXfrm>
    </dsp:sp>
    <dsp:sp modelId="{55D13DA5-09ED-4977-B05C-9AB0A01702E6}">
      <dsp:nvSpPr>
        <dsp:cNvPr id="0" name=""/>
        <dsp:cNvSpPr/>
      </dsp:nvSpPr>
      <dsp:spPr>
        <a:xfrm>
          <a:off x="128986" y="2636799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1650994"/>
              <a:satOff val="-10325"/>
              <a:lumOff val="-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8CF488-1C78-4ACD-BC9E-75C3D54E65F7}">
      <dsp:nvSpPr>
        <dsp:cNvPr id="0" name=""/>
        <dsp:cNvSpPr/>
      </dsp:nvSpPr>
      <dsp:spPr>
        <a:xfrm>
          <a:off x="437637" y="2421233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Початкова школа - з 5 до 11 </a:t>
          </a:r>
          <a:r>
            <a:rPr lang="ru-RU" sz="2000" kern="1200" dirty="0" err="1" smtClean="0"/>
            <a:t>років</a:t>
          </a:r>
          <a:r>
            <a:rPr lang="ru-RU" sz="2000" kern="1200" dirty="0" smtClean="0"/>
            <a:t>;</a:t>
          </a:r>
          <a:endParaRPr lang="ru-RU" sz="2000" kern="1200" dirty="0"/>
        </a:p>
      </dsp:txBody>
      <dsp:txXfrm>
        <a:off x="437637" y="2421233"/>
        <a:ext cx="4100652" cy="755047"/>
      </dsp:txXfrm>
    </dsp:sp>
    <dsp:sp modelId="{B3374DBA-4EC4-4E5A-BC90-411B730BD6BF}">
      <dsp:nvSpPr>
        <dsp:cNvPr id="0" name=""/>
        <dsp:cNvSpPr/>
      </dsp:nvSpPr>
      <dsp:spPr>
        <a:xfrm>
          <a:off x="128986" y="3391846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3301987"/>
              <a:satOff val="-20651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DEEFF-1AFB-482A-A5F8-1279A7F86372}">
      <dsp:nvSpPr>
        <dsp:cNvPr id="0" name=""/>
        <dsp:cNvSpPr/>
      </dsp:nvSpPr>
      <dsp:spPr>
        <a:xfrm>
          <a:off x="437637" y="3176280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Середня</a:t>
          </a:r>
          <a:r>
            <a:rPr lang="ru-RU" sz="2000" kern="1200" dirty="0" smtClean="0"/>
            <a:t> школа - з 11 до 16 </a:t>
          </a:r>
          <a:r>
            <a:rPr lang="ru-RU" sz="2000" kern="1200" dirty="0" err="1" smtClean="0"/>
            <a:t>років</a:t>
          </a:r>
          <a:r>
            <a:rPr lang="ru-RU" sz="2000" kern="1200" dirty="0" smtClean="0"/>
            <a:t>;</a:t>
          </a:r>
          <a:endParaRPr lang="ru-RU" sz="2000" kern="1200" dirty="0"/>
        </a:p>
      </dsp:txBody>
      <dsp:txXfrm>
        <a:off x="437637" y="3176280"/>
        <a:ext cx="4100652" cy="755047"/>
      </dsp:txXfrm>
    </dsp:sp>
    <dsp:sp modelId="{42B0DA7B-A881-4B78-9EDC-BA8094ADD762}">
      <dsp:nvSpPr>
        <dsp:cNvPr id="0" name=""/>
        <dsp:cNvSpPr/>
      </dsp:nvSpPr>
      <dsp:spPr>
        <a:xfrm>
          <a:off x="128986" y="4146894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4952981"/>
              <a:satOff val="-30976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FFC88-6B0E-4311-92F6-19A89F4C8D2B}">
      <dsp:nvSpPr>
        <dsp:cNvPr id="0" name=""/>
        <dsp:cNvSpPr/>
      </dsp:nvSpPr>
      <dsp:spPr>
        <a:xfrm>
          <a:off x="437637" y="3931328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Вища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освіта</a:t>
          </a:r>
          <a:r>
            <a:rPr lang="ru-RU" sz="2000" kern="1200" dirty="0" smtClean="0"/>
            <a:t> - з 18 </a:t>
          </a:r>
          <a:r>
            <a:rPr lang="ru-RU" sz="2000" kern="1200" dirty="0" err="1" smtClean="0"/>
            <a:t>років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437637" y="3931328"/>
        <a:ext cx="4100652" cy="755047"/>
      </dsp:txXfrm>
    </dsp:sp>
    <dsp:sp modelId="{BCBF60A3-6261-4421-8074-F5573D3026E9}">
      <dsp:nvSpPr>
        <dsp:cNvPr id="0" name=""/>
        <dsp:cNvSpPr/>
      </dsp:nvSpPr>
      <dsp:spPr>
        <a:xfrm>
          <a:off x="4758755" y="931878"/>
          <a:ext cx="4409303" cy="518741"/>
        </a:xfrm>
        <a:prstGeom prst="rect">
          <a:avLst/>
        </a:prstGeom>
        <a:solidFill>
          <a:schemeClr val="accent3">
            <a:hueOff val="9905962"/>
            <a:satOff val="-61952"/>
            <a:lumOff val="-4314"/>
            <a:alphaOff val="0"/>
          </a:schemeClr>
        </a:solidFill>
        <a:ln w="22225" cap="rnd" cmpd="sng" algn="ctr">
          <a:solidFill>
            <a:schemeClr val="accent3">
              <a:hueOff val="9905962"/>
              <a:satOff val="-61952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FCD87-A30E-4F3E-B8F3-569930F1E9A2}">
      <dsp:nvSpPr>
        <dsp:cNvPr id="0" name=""/>
        <dsp:cNvSpPr/>
      </dsp:nvSpPr>
      <dsp:spPr>
        <a:xfrm>
          <a:off x="4758755" y="1126696"/>
          <a:ext cx="323923" cy="323923"/>
        </a:xfrm>
        <a:prstGeom prst="rect">
          <a:avLst/>
        </a:prstGeom>
        <a:solidFill>
          <a:schemeClr val="accent4">
            <a:alpha val="90000"/>
          </a:schemeClr>
        </a:solidFill>
        <a:ln w="22225" cap="rnd" cmpd="sng" algn="ctr">
          <a:solidFill>
            <a:schemeClr val="accent3">
              <a:hueOff val="9905962"/>
              <a:satOff val="-61952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9AFD4E-1E11-45F4-AEE9-71E41AEE4E25}">
      <dsp:nvSpPr>
        <dsp:cNvPr id="0" name=""/>
        <dsp:cNvSpPr/>
      </dsp:nvSpPr>
      <dsp:spPr>
        <a:xfrm>
          <a:off x="4758755" y="0"/>
          <a:ext cx="4409303" cy="93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За </a:t>
          </a:r>
          <a:r>
            <a:rPr lang="ru-RU" sz="3500" kern="1200" dirty="0" err="1" smtClean="0"/>
            <a:t>статевою</a:t>
          </a:r>
          <a:r>
            <a:rPr lang="ru-RU" sz="3500" kern="1200" dirty="0" smtClean="0"/>
            <a:t> </a:t>
          </a:r>
          <a:r>
            <a:rPr lang="ru-RU" sz="3500" kern="1200" dirty="0" err="1" smtClean="0"/>
            <a:t>ознакою</a:t>
          </a:r>
          <a:r>
            <a:rPr lang="ru-RU" sz="3500" kern="1200" dirty="0" smtClean="0"/>
            <a:t>:</a:t>
          </a:r>
          <a:endParaRPr lang="ru-RU" sz="3500" kern="1200" dirty="0"/>
        </a:p>
      </dsp:txBody>
      <dsp:txXfrm>
        <a:off x="4758755" y="0"/>
        <a:ext cx="4409303" cy="931878"/>
      </dsp:txXfrm>
    </dsp:sp>
    <dsp:sp modelId="{923415AC-41E8-4320-884C-9AC66672BF2B}">
      <dsp:nvSpPr>
        <dsp:cNvPr id="0" name=""/>
        <dsp:cNvSpPr/>
      </dsp:nvSpPr>
      <dsp:spPr>
        <a:xfrm>
          <a:off x="4758755" y="1881751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6603975"/>
              <a:satOff val="-4130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701B3A-FB98-4BB4-A52A-A5899E84DE66}">
      <dsp:nvSpPr>
        <dsp:cNvPr id="0" name=""/>
        <dsp:cNvSpPr/>
      </dsp:nvSpPr>
      <dsp:spPr>
        <a:xfrm>
          <a:off x="5067406" y="1666185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Школи</a:t>
          </a:r>
          <a:r>
            <a:rPr lang="ru-RU" sz="2000" kern="1200" dirty="0" smtClean="0"/>
            <a:t> для </a:t>
          </a:r>
          <a:r>
            <a:rPr lang="ru-RU" sz="2000" kern="1200" dirty="0" err="1" smtClean="0"/>
            <a:t>дівчаток</a:t>
          </a:r>
          <a:r>
            <a:rPr lang="ru-RU" sz="2000" kern="1200" dirty="0" smtClean="0"/>
            <a:t>;</a:t>
          </a:r>
          <a:endParaRPr lang="ru-RU" sz="2000" kern="1200" dirty="0"/>
        </a:p>
      </dsp:txBody>
      <dsp:txXfrm>
        <a:off x="5067406" y="1666185"/>
        <a:ext cx="4100652" cy="755047"/>
      </dsp:txXfrm>
    </dsp:sp>
    <dsp:sp modelId="{4B11B166-C71A-47AA-A4D0-FD4C23DB59CD}">
      <dsp:nvSpPr>
        <dsp:cNvPr id="0" name=""/>
        <dsp:cNvSpPr/>
      </dsp:nvSpPr>
      <dsp:spPr>
        <a:xfrm>
          <a:off x="4758755" y="2636799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8254968"/>
              <a:satOff val="-51627"/>
              <a:lumOff val="-3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637831-4288-413D-9EDF-B2937D6C1969}">
      <dsp:nvSpPr>
        <dsp:cNvPr id="0" name=""/>
        <dsp:cNvSpPr/>
      </dsp:nvSpPr>
      <dsp:spPr>
        <a:xfrm>
          <a:off x="5067406" y="2421233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Школи</a:t>
          </a:r>
          <a:r>
            <a:rPr lang="ru-RU" sz="2000" kern="1200" dirty="0" smtClean="0"/>
            <a:t> для </a:t>
          </a:r>
          <a:r>
            <a:rPr lang="ru-RU" sz="2000" kern="1200" dirty="0" err="1" smtClean="0"/>
            <a:t>хлопчиків</a:t>
          </a:r>
          <a:r>
            <a:rPr lang="ru-RU" sz="2000" kern="1200" dirty="0" smtClean="0"/>
            <a:t>;</a:t>
          </a:r>
          <a:endParaRPr lang="ru-RU" sz="2000" kern="1200" dirty="0"/>
        </a:p>
      </dsp:txBody>
      <dsp:txXfrm>
        <a:off x="5067406" y="2421233"/>
        <a:ext cx="4100652" cy="755047"/>
      </dsp:txXfrm>
    </dsp:sp>
    <dsp:sp modelId="{9393A488-4B4C-423B-B548-7993023F1883}">
      <dsp:nvSpPr>
        <dsp:cNvPr id="0" name=""/>
        <dsp:cNvSpPr/>
      </dsp:nvSpPr>
      <dsp:spPr>
        <a:xfrm>
          <a:off x="4758755" y="3391846"/>
          <a:ext cx="323915" cy="323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9905962"/>
              <a:satOff val="-61952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D68E26-0552-4A22-811C-E959AF30734D}">
      <dsp:nvSpPr>
        <dsp:cNvPr id="0" name=""/>
        <dsp:cNvSpPr/>
      </dsp:nvSpPr>
      <dsp:spPr>
        <a:xfrm>
          <a:off x="5067406" y="3176280"/>
          <a:ext cx="4100652" cy="755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Змішані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школи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067406" y="3176280"/>
        <a:ext cx="4100652" cy="7550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E2314-0D51-450A-92E9-94D89BC25778}">
      <dsp:nvSpPr>
        <dsp:cNvPr id="0" name=""/>
        <dsp:cNvSpPr/>
      </dsp:nvSpPr>
      <dsp:spPr>
        <a:xfrm>
          <a:off x="0" y="52816"/>
          <a:ext cx="11316279" cy="1414805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err="1" smtClean="0">
              <a:solidFill>
                <a:schemeClr val="tx2"/>
              </a:solidFill>
            </a:rPr>
            <a:t>Середні</a:t>
          </a:r>
          <a:r>
            <a:rPr lang="ru-RU" sz="3600" b="1" kern="1200" dirty="0" smtClean="0">
              <a:solidFill>
                <a:schemeClr val="tx2"/>
              </a:solidFill>
            </a:rPr>
            <a:t> </a:t>
          </a:r>
          <a:r>
            <a:rPr lang="ru-RU" sz="3600" b="1" kern="1200" dirty="0" err="1" smtClean="0">
              <a:solidFill>
                <a:schemeClr val="tx2"/>
              </a:solidFill>
            </a:rPr>
            <a:t>школи</a:t>
          </a:r>
          <a:r>
            <a:rPr lang="ru-RU" sz="3600" b="1" kern="1200" dirty="0" smtClean="0">
              <a:solidFill>
                <a:schemeClr val="tx2"/>
              </a:solidFill>
            </a:rPr>
            <a:t> </a:t>
          </a:r>
          <a:r>
            <a:rPr lang="ru-RU" sz="3600" b="1" kern="1200" dirty="0" err="1" smtClean="0">
              <a:solidFill>
                <a:schemeClr val="tx2"/>
              </a:solidFill>
            </a:rPr>
            <a:t>можуть</a:t>
          </a:r>
          <a:r>
            <a:rPr lang="ru-RU" sz="3600" b="1" kern="1200" dirty="0" smtClean="0">
              <a:solidFill>
                <a:schemeClr val="tx2"/>
              </a:solidFill>
            </a:rPr>
            <a:t> бути:</a:t>
          </a:r>
          <a:endParaRPr lang="ru-RU" sz="3600" b="1" kern="1200" dirty="0">
            <a:solidFill>
              <a:schemeClr val="tx2"/>
            </a:solidFill>
          </a:endParaRPr>
        </a:p>
      </dsp:txBody>
      <dsp:txXfrm>
        <a:off x="0" y="52816"/>
        <a:ext cx="11316279" cy="1414805"/>
      </dsp:txXfrm>
    </dsp:sp>
    <dsp:sp modelId="{CD05E493-34AE-4245-97FC-03BB38AA729D}">
      <dsp:nvSpPr>
        <dsp:cNvPr id="0" name=""/>
        <dsp:cNvSpPr/>
      </dsp:nvSpPr>
      <dsp:spPr>
        <a:xfrm>
          <a:off x="0" y="1467621"/>
          <a:ext cx="2829069" cy="297109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err="1" smtClean="0">
              <a:solidFill>
                <a:schemeClr val="tx2"/>
              </a:solidFill>
            </a:rPr>
            <a:t>Церковними</a:t>
          </a:r>
          <a:endParaRPr lang="ru-RU" sz="2400" b="0" kern="1200" dirty="0" smtClean="0">
            <a:solidFill>
              <a:schemeClr val="tx2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(за </a:t>
          </a:r>
          <a:r>
            <a:rPr lang="ru-RU" sz="2000" kern="1200" dirty="0" err="1" smtClean="0"/>
            <a:t>віросповіданням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учня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його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батьків</a:t>
          </a:r>
          <a:r>
            <a:rPr lang="ru-RU" sz="2000" kern="1200" dirty="0" smtClean="0"/>
            <a:t>)</a:t>
          </a:r>
          <a:endParaRPr lang="ru-RU" sz="2000" kern="1200" dirty="0"/>
        </a:p>
      </dsp:txBody>
      <dsp:txXfrm>
        <a:off x="0" y="1467621"/>
        <a:ext cx="2829069" cy="2971091"/>
      </dsp:txXfrm>
    </dsp:sp>
    <dsp:sp modelId="{D861799A-9E5C-4753-99B2-D5485578ACAA}">
      <dsp:nvSpPr>
        <dsp:cNvPr id="0" name=""/>
        <dsp:cNvSpPr/>
      </dsp:nvSpPr>
      <dsp:spPr>
        <a:xfrm>
          <a:off x="2829069" y="1467621"/>
          <a:ext cx="2829069" cy="2971091"/>
        </a:xfrm>
        <a:prstGeom prst="rect">
          <a:avLst/>
        </a:prstGeom>
        <a:solidFill>
          <a:schemeClr val="accent4">
            <a:hueOff val="-2525370"/>
            <a:satOff val="9455"/>
            <a:lumOff val="131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solidFill>
                <a:schemeClr val="tx2"/>
              </a:solidFill>
            </a:rPr>
            <a:t>Загальноосвітніми</a:t>
          </a:r>
          <a:r>
            <a:rPr lang="ru-RU" sz="2200" kern="1200" dirty="0" smtClean="0"/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</a:t>
          </a:r>
          <a:r>
            <a:rPr lang="ru-RU" sz="2200" kern="1200" dirty="0" err="1" smtClean="0"/>
            <a:t>набір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здійснюється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виходячи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від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відстані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будинку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учня</a:t>
          </a:r>
          <a:r>
            <a:rPr lang="ru-RU" sz="2200" kern="1200" dirty="0" smtClean="0"/>
            <a:t> до </a:t>
          </a:r>
          <a:r>
            <a:rPr lang="ru-RU" sz="2200" kern="1200" dirty="0" err="1" smtClean="0"/>
            <a:t>школи</a:t>
          </a:r>
          <a:r>
            <a:rPr lang="ru-RU" sz="2200" kern="1200" dirty="0" smtClean="0"/>
            <a:t>)</a:t>
          </a:r>
          <a:endParaRPr lang="ru-RU" sz="2200" kern="1200" dirty="0"/>
        </a:p>
      </dsp:txBody>
      <dsp:txXfrm>
        <a:off x="2829069" y="1467621"/>
        <a:ext cx="2829069" cy="2971091"/>
      </dsp:txXfrm>
    </dsp:sp>
    <dsp:sp modelId="{D7B50746-C907-4F01-87FB-A758ED9EAFBE}">
      <dsp:nvSpPr>
        <dsp:cNvPr id="0" name=""/>
        <dsp:cNvSpPr/>
      </dsp:nvSpPr>
      <dsp:spPr>
        <a:xfrm>
          <a:off x="5658139" y="1470711"/>
          <a:ext cx="2829069" cy="2971091"/>
        </a:xfrm>
        <a:prstGeom prst="rect">
          <a:avLst/>
        </a:prstGeom>
        <a:solidFill>
          <a:schemeClr val="accent4">
            <a:hueOff val="-5050739"/>
            <a:satOff val="18909"/>
            <a:lumOff val="261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solidFill>
                <a:schemeClr val="tx2"/>
              </a:solidFill>
            </a:rPr>
            <a:t>Частково</a:t>
          </a:r>
          <a:r>
            <a:rPr lang="ru-RU" sz="2200" kern="1200" dirty="0" smtClean="0">
              <a:solidFill>
                <a:schemeClr val="tx2"/>
              </a:solidFill>
            </a:rPr>
            <a:t> </a:t>
          </a:r>
          <a:r>
            <a:rPr lang="ru-RU" sz="2200" kern="1200" dirty="0" err="1" smtClean="0">
              <a:solidFill>
                <a:schemeClr val="tx2"/>
              </a:solidFill>
            </a:rPr>
            <a:t>селективними</a:t>
          </a:r>
          <a:r>
            <a:rPr lang="ru-RU" sz="2200" kern="1200" dirty="0" smtClean="0">
              <a:solidFill>
                <a:schemeClr val="tx2"/>
              </a:solidFill>
            </a:rPr>
            <a:t> </a:t>
          </a:r>
          <a:r>
            <a:rPr lang="ru-RU" sz="2200" kern="1200" dirty="0" smtClean="0">
              <a:solidFill>
                <a:schemeClr val="bg1"/>
              </a:solidFill>
            </a:rPr>
            <a:t>(</a:t>
          </a:r>
          <a:r>
            <a:rPr lang="ru-RU" sz="2200" kern="1200" dirty="0" err="1" smtClean="0"/>
            <a:t>Певний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відсоток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учнів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приймається</a:t>
          </a:r>
          <a:r>
            <a:rPr lang="ru-RU" sz="2200" kern="1200" dirty="0" smtClean="0"/>
            <a:t> за результатами </a:t>
          </a:r>
          <a:r>
            <a:rPr lang="ru-RU" sz="2200" kern="1200" dirty="0" err="1" smtClean="0"/>
            <a:t>тестування</a:t>
          </a:r>
          <a:r>
            <a:rPr lang="ru-RU" sz="2200" kern="1200" dirty="0" smtClean="0"/>
            <a:t> з </a:t>
          </a:r>
          <a:r>
            <a:rPr lang="ru-RU" sz="2200" kern="1200" dirty="0" err="1" smtClean="0"/>
            <a:t>малювання</a:t>
          </a:r>
          <a:r>
            <a:rPr lang="ru-RU" sz="2200" kern="1200" dirty="0" smtClean="0"/>
            <a:t>, </a:t>
          </a:r>
          <a:r>
            <a:rPr lang="ru-RU" sz="2200" kern="1200" dirty="0" err="1" smtClean="0"/>
            <a:t>фізичній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підготовці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або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музиці</a:t>
          </a:r>
          <a:r>
            <a:rPr lang="ru-RU" sz="2200" kern="1200" dirty="0" smtClean="0">
              <a:solidFill>
                <a:schemeClr val="bg1"/>
              </a:solidFill>
            </a:rPr>
            <a:t>)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5658139" y="1470711"/>
        <a:ext cx="2829069" cy="2971091"/>
      </dsp:txXfrm>
    </dsp:sp>
    <dsp:sp modelId="{5C3D5F7E-4F68-4C94-A628-DDF53A21CC72}">
      <dsp:nvSpPr>
        <dsp:cNvPr id="0" name=""/>
        <dsp:cNvSpPr/>
      </dsp:nvSpPr>
      <dsp:spPr>
        <a:xfrm>
          <a:off x="8487209" y="1467621"/>
          <a:ext cx="2829069" cy="2971091"/>
        </a:xfrm>
        <a:prstGeom prst="rect">
          <a:avLst/>
        </a:prstGeom>
        <a:solidFill>
          <a:schemeClr val="accent4">
            <a:hueOff val="-7576108"/>
            <a:satOff val="28364"/>
            <a:lumOff val="392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solidFill>
                <a:schemeClr val="tx2"/>
              </a:solidFill>
            </a:rPr>
            <a:t>Гімназії</a:t>
          </a:r>
          <a:r>
            <a:rPr lang="ru-RU" sz="2200" kern="1200" dirty="0" smtClean="0"/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</a:t>
          </a:r>
          <a:r>
            <a:rPr lang="ru-RU" sz="2200" kern="1200" dirty="0" err="1" smtClean="0"/>
            <a:t>набір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лише</a:t>
          </a:r>
          <a:r>
            <a:rPr lang="ru-RU" sz="2200" kern="1200" dirty="0" smtClean="0"/>
            <a:t> за результатами </a:t>
          </a:r>
          <a:r>
            <a:rPr lang="ru-RU" sz="2200" kern="1200" dirty="0" err="1" smtClean="0"/>
            <a:t>тестування</a:t>
          </a:r>
          <a:r>
            <a:rPr lang="ru-RU" sz="2200" kern="1200" dirty="0" smtClean="0"/>
            <a:t> по </a:t>
          </a:r>
          <a:r>
            <a:rPr lang="ru-RU" sz="2200" kern="1200" dirty="0" err="1" smtClean="0"/>
            <a:t>логіці</a:t>
          </a:r>
          <a:r>
            <a:rPr lang="ru-RU" sz="2200" kern="1200" dirty="0" smtClean="0"/>
            <a:t> і </a:t>
          </a:r>
          <a:r>
            <a:rPr lang="ru-RU" sz="2200" kern="1200" dirty="0" err="1" smtClean="0"/>
            <a:t>математиці</a:t>
          </a:r>
          <a:r>
            <a:rPr lang="ru-RU" sz="2200" kern="1200" dirty="0" smtClean="0"/>
            <a:t>)</a:t>
          </a:r>
          <a:endParaRPr lang="ru-RU" sz="2200" kern="1200" dirty="0"/>
        </a:p>
      </dsp:txBody>
      <dsp:txXfrm>
        <a:off x="8487209" y="1467621"/>
        <a:ext cx="2829069" cy="2971091"/>
      </dsp:txXfrm>
    </dsp:sp>
    <dsp:sp modelId="{DFC6D197-C5D0-428E-8F0C-F03C289A0EB0}">
      <dsp:nvSpPr>
        <dsp:cNvPr id="0" name=""/>
        <dsp:cNvSpPr/>
      </dsp:nvSpPr>
      <dsp:spPr>
        <a:xfrm flipV="1">
          <a:off x="0" y="4544346"/>
          <a:ext cx="11316279" cy="118856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D5D82-263F-4F5F-9634-DCE3783CE720}">
      <dsp:nvSpPr>
        <dsp:cNvPr id="0" name=""/>
        <dsp:cNvSpPr/>
      </dsp:nvSpPr>
      <dsp:spPr>
        <a:xfrm>
          <a:off x="0" y="42227"/>
          <a:ext cx="11214571" cy="79450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/>
              </a:solidFill>
            </a:rPr>
            <a:t>До 14 </a:t>
          </a:r>
          <a:r>
            <a:rPr lang="ru-RU" sz="2000" b="1" kern="1200" dirty="0" err="1" smtClean="0">
              <a:solidFill>
                <a:schemeClr val="accent1"/>
              </a:solidFill>
            </a:rPr>
            <a:t>років</a:t>
          </a:r>
          <a:r>
            <a:rPr lang="ru-RU" sz="2000" b="1" kern="1200" dirty="0" smtClean="0">
              <a:solidFill>
                <a:schemeClr val="accent1"/>
              </a:solidFill>
            </a:rPr>
            <a:t>.</a:t>
          </a:r>
          <a:r>
            <a:rPr lang="ru-RU" sz="2000" kern="1200" dirty="0" smtClean="0">
              <a:solidFill>
                <a:schemeClr val="accent1"/>
              </a:solidFill>
            </a:rPr>
            <a:t> </a:t>
          </a:r>
          <a:r>
            <a:rPr lang="ru-RU" sz="2000" kern="1200" dirty="0" err="1" smtClean="0"/>
            <a:t>Частина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предметів</a:t>
          </a:r>
          <a:r>
            <a:rPr lang="ru-RU" sz="2000" kern="1200" dirty="0" smtClean="0"/>
            <a:t> для </a:t>
          </a:r>
          <a:r>
            <a:rPr lang="ru-RU" sz="2000" kern="1200" dirty="0" err="1" smtClean="0"/>
            <a:t>вивчення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учень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обирає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самостійно</a:t>
          </a:r>
          <a:endParaRPr lang="ru-RU" sz="2000" kern="1200" dirty="0"/>
        </a:p>
      </dsp:txBody>
      <dsp:txXfrm>
        <a:off x="38784" y="81011"/>
        <a:ext cx="11137003" cy="716935"/>
      </dsp:txXfrm>
    </dsp:sp>
    <dsp:sp modelId="{6294C469-606A-4E8E-9167-A1FD0844F66F}">
      <dsp:nvSpPr>
        <dsp:cNvPr id="0" name=""/>
        <dsp:cNvSpPr/>
      </dsp:nvSpPr>
      <dsp:spPr>
        <a:xfrm>
          <a:off x="0" y="836730"/>
          <a:ext cx="1121457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6063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err="1" smtClean="0"/>
            <a:t>Обов'язковими</a:t>
          </a:r>
          <a:r>
            <a:rPr lang="ru-RU" sz="1600" kern="1200" dirty="0" smtClean="0"/>
            <a:t> є </a:t>
          </a:r>
          <a:r>
            <a:rPr lang="ru-RU" sz="1600" kern="1200" dirty="0" err="1" smtClean="0"/>
            <a:t>англійська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мова</a:t>
          </a:r>
          <a:r>
            <a:rPr lang="ru-RU" sz="1600" kern="1200" dirty="0" smtClean="0"/>
            <a:t> і математика.</a:t>
          </a:r>
          <a:endParaRPr lang="ru-RU" sz="1600" kern="1200" dirty="0"/>
        </a:p>
      </dsp:txBody>
      <dsp:txXfrm>
        <a:off x="0" y="836730"/>
        <a:ext cx="11214571" cy="331200"/>
      </dsp:txXfrm>
    </dsp:sp>
    <dsp:sp modelId="{C6FED8F5-9DFF-48C1-9F6C-E1F431ED2DA9}">
      <dsp:nvSpPr>
        <dsp:cNvPr id="0" name=""/>
        <dsp:cNvSpPr/>
      </dsp:nvSpPr>
      <dsp:spPr>
        <a:xfrm>
          <a:off x="0" y="1167930"/>
          <a:ext cx="11214571" cy="794503"/>
        </a:xfrm>
        <a:prstGeom prst="roundRect">
          <a:avLst/>
        </a:prstGeom>
        <a:solidFill>
          <a:schemeClr val="accent3">
            <a:hueOff val="4952981"/>
            <a:satOff val="-30976"/>
            <a:lumOff val="-2157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accent1"/>
              </a:solidFill>
            </a:rPr>
            <a:t>Від</a:t>
          </a:r>
          <a:r>
            <a:rPr lang="ru-RU" sz="2000" b="1" kern="1200" dirty="0" smtClean="0">
              <a:solidFill>
                <a:schemeClr val="accent1"/>
              </a:solidFill>
            </a:rPr>
            <a:t> 14 до 16 </a:t>
          </a:r>
          <a:r>
            <a:rPr lang="ru-RU" sz="2000" b="1" kern="1200" dirty="0" err="1" smtClean="0">
              <a:solidFill>
                <a:schemeClr val="accent1"/>
              </a:solidFill>
            </a:rPr>
            <a:t>років</a:t>
          </a:r>
          <a:r>
            <a:rPr lang="ru-RU" sz="2000" b="1" kern="1200" dirty="0" smtClean="0">
              <a:solidFill>
                <a:schemeClr val="accent1"/>
              </a:solidFill>
            </a:rPr>
            <a:t>. </a:t>
          </a:r>
          <a:r>
            <a:rPr lang="ru-RU" sz="2000" kern="1200" dirty="0" err="1" smtClean="0"/>
            <a:t>Підготовка</a:t>
          </a:r>
          <a:r>
            <a:rPr lang="ru-RU" sz="2000" kern="1200" dirty="0" smtClean="0"/>
            <a:t> до </a:t>
          </a:r>
          <a:r>
            <a:rPr lang="ru-RU" sz="2000" kern="1200" dirty="0" err="1" smtClean="0"/>
            <a:t>отримання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сертифіката</a:t>
          </a:r>
          <a:r>
            <a:rPr lang="ru-RU" sz="2000" kern="1200" dirty="0" smtClean="0"/>
            <a:t> про </a:t>
          </a:r>
          <a:r>
            <a:rPr lang="ru-RU" sz="2000" kern="1200" dirty="0" err="1" smtClean="0"/>
            <a:t>середню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освіту</a:t>
          </a:r>
          <a:r>
            <a:rPr lang="ru-RU" sz="2000" kern="1200" dirty="0" smtClean="0"/>
            <a:t>. </a:t>
          </a:r>
          <a:endParaRPr lang="ru-RU" sz="2000" kern="1200" dirty="0"/>
        </a:p>
      </dsp:txBody>
      <dsp:txXfrm>
        <a:off x="38784" y="1206714"/>
        <a:ext cx="11137003" cy="716935"/>
      </dsp:txXfrm>
    </dsp:sp>
    <dsp:sp modelId="{FF4CBAFE-5023-4D2C-AE96-23E570258728}">
      <dsp:nvSpPr>
        <dsp:cNvPr id="0" name=""/>
        <dsp:cNvSpPr/>
      </dsp:nvSpPr>
      <dsp:spPr>
        <a:xfrm>
          <a:off x="0" y="1962433"/>
          <a:ext cx="11214571" cy="507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6063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err="1" smtClean="0"/>
            <a:t>Учні</a:t>
          </a:r>
          <a:r>
            <a:rPr lang="ru-RU" sz="1600" kern="1200" dirty="0" smtClean="0"/>
            <a:t> в </a:t>
          </a:r>
          <a:r>
            <a:rPr lang="ru-RU" sz="1600" kern="1200" dirty="0" err="1" smtClean="0"/>
            <a:t>обов'язковому</a:t>
          </a:r>
          <a:r>
            <a:rPr lang="ru-RU" sz="1600" kern="1200" dirty="0" smtClean="0"/>
            <a:t> порядку </a:t>
          </a:r>
          <a:r>
            <a:rPr lang="ru-RU" sz="1600" kern="1200" dirty="0" err="1" smtClean="0"/>
            <a:t>вивчають</a:t>
          </a:r>
          <a:r>
            <a:rPr lang="ru-RU" sz="1600" kern="1200" dirty="0" smtClean="0"/>
            <a:t> математику, </a:t>
          </a:r>
          <a:r>
            <a:rPr lang="ru-RU" sz="1600" kern="1200" dirty="0" err="1" smtClean="0"/>
            <a:t>природничі</a:t>
          </a:r>
          <a:r>
            <a:rPr lang="ru-RU" sz="1600" kern="1200" dirty="0" smtClean="0"/>
            <a:t> науки, </a:t>
          </a:r>
          <a:r>
            <a:rPr lang="ru-RU" sz="1600" kern="1200" dirty="0" err="1" smtClean="0"/>
            <a:t>англійську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мову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фізичне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виховання</a:t>
          </a:r>
          <a:r>
            <a:rPr lang="ru-RU" sz="1600" kern="1200" dirty="0" smtClean="0"/>
            <a:t>. В </a:t>
          </a:r>
          <a:r>
            <a:rPr lang="ru-RU" sz="1600" kern="1200" dirty="0" err="1" smtClean="0"/>
            <a:t>кінці</a:t>
          </a:r>
          <a:r>
            <a:rPr lang="ru-RU" sz="1600" kern="1200" dirty="0" smtClean="0"/>
            <a:t> року </a:t>
          </a:r>
          <a:r>
            <a:rPr lang="ru-RU" sz="1600" kern="1200" dirty="0" err="1" smtClean="0"/>
            <a:t>складають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іспити</a:t>
          </a:r>
          <a:r>
            <a:rPr lang="ru-RU" sz="1600" kern="1200" dirty="0" smtClean="0"/>
            <a:t> з </a:t>
          </a:r>
          <a:r>
            <a:rPr lang="ru-RU" sz="1600" kern="1200" dirty="0" err="1" smtClean="0"/>
            <a:t>цих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предметів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0" y="1962433"/>
        <a:ext cx="11214571" cy="507150"/>
      </dsp:txXfrm>
    </dsp:sp>
    <dsp:sp modelId="{113BF333-1DD7-4322-9696-EB6EB8D672FB}">
      <dsp:nvSpPr>
        <dsp:cNvPr id="0" name=""/>
        <dsp:cNvSpPr/>
      </dsp:nvSpPr>
      <dsp:spPr>
        <a:xfrm>
          <a:off x="0" y="2469583"/>
          <a:ext cx="11214571" cy="794503"/>
        </a:xfrm>
        <a:prstGeom prst="roundRect">
          <a:avLst/>
        </a:prstGeom>
        <a:solidFill>
          <a:schemeClr val="accent3">
            <a:hueOff val="9905962"/>
            <a:satOff val="-61952"/>
            <a:lumOff val="-4314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/>
              </a:solidFill>
            </a:rPr>
            <a:t>З 16 до 18 </a:t>
          </a:r>
          <a:r>
            <a:rPr lang="ru-RU" sz="2000" b="1" kern="1200" dirty="0" err="1" smtClean="0">
              <a:solidFill>
                <a:schemeClr val="accent1"/>
              </a:solidFill>
            </a:rPr>
            <a:t>років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діти</a:t>
          </a:r>
          <a:r>
            <a:rPr lang="ru-RU" sz="2000" kern="1200" dirty="0" smtClean="0"/>
            <a:t> (за </a:t>
          </a:r>
          <a:r>
            <a:rPr lang="ru-RU" sz="2000" kern="1200" dirty="0" err="1" smtClean="0"/>
            <a:t>бажанням</a:t>
          </a:r>
          <a:r>
            <a:rPr lang="ru-RU" sz="2000" kern="1200" dirty="0" smtClean="0"/>
            <a:t>) </a:t>
          </a:r>
          <a:r>
            <a:rPr lang="ru-RU" sz="2000" kern="1200" dirty="0" err="1" smtClean="0"/>
            <a:t>можуть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продовжити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навчання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отримати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просунутий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рівень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середньої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освіти</a:t>
          </a:r>
          <a:r>
            <a:rPr lang="ru-RU" sz="2000" kern="1200" dirty="0" smtClean="0"/>
            <a:t>. </a:t>
          </a:r>
          <a:endParaRPr lang="ru-RU" sz="2000" kern="1200" dirty="0"/>
        </a:p>
      </dsp:txBody>
      <dsp:txXfrm>
        <a:off x="38784" y="2508367"/>
        <a:ext cx="11137003" cy="716935"/>
      </dsp:txXfrm>
    </dsp:sp>
    <dsp:sp modelId="{CFB37B3D-BDB7-4142-AD7A-C84A94F4AEF3}">
      <dsp:nvSpPr>
        <dsp:cNvPr id="0" name=""/>
        <dsp:cNvSpPr/>
      </dsp:nvSpPr>
      <dsp:spPr>
        <a:xfrm>
          <a:off x="0" y="3264086"/>
          <a:ext cx="11214571" cy="507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6063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err="1" smtClean="0"/>
            <a:t>Навчання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триває</a:t>
          </a:r>
          <a:r>
            <a:rPr lang="ru-RU" sz="1600" kern="1200" dirty="0" smtClean="0"/>
            <a:t> 2 роки і </a:t>
          </a:r>
          <a:r>
            <a:rPr lang="ru-RU" sz="1600" kern="1200" dirty="0" err="1" smtClean="0"/>
            <a:t>вважається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чудовою</a:t>
          </a:r>
          <a:r>
            <a:rPr lang="ru-RU" sz="1600" kern="1200" dirty="0" smtClean="0"/>
            <a:t> основою для </a:t>
          </a:r>
          <a:r>
            <a:rPr lang="ru-RU" sz="1600" kern="1200" dirty="0" err="1" smtClean="0"/>
            <a:t>подальшого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навчання</a:t>
          </a:r>
          <a:r>
            <a:rPr lang="ru-RU" sz="1600" kern="1200" dirty="0" smtClean="0"/>
            <a:t> у </a:t>
          </a:r>
          <a:r>
            <a:rPr lang="ru-RU" sz="1600" kern="1200" dirty="0" err="1" smtClean="0"/>
            <a:t>вищому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навчальному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закладі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Великої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Британії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0" y="3264086"/>
        <a:ext cx="11214571" cy="5071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E451E-DF84-4231-9560-9A08BA56C89A}">
      <dsp:nvSpPr>
        <dsp:cNvPr id="0" name=""/>
        <dsp:cNvSpPr/>
      </dsp:nvSpPr>
      <dsp:spPr>
        <a:xfrm>
          <a:off x="55305" y="550"/>
          <a:ext cx="2482326" cy="2482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6611" tIns="25400" rIns="136611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bg1"/>
              </a:solidFill>
            </a:rPr>
            <a:t>Іноземна</a:t>
          </a:r>
          <a:r>
            <a:rPr lang="ru-RU" sz="2000" b="1" kern="1200" dirty="0" smtClean="0">
              <a:solidFill>
                <a:schemeClr val="bg1"/>
              </a:solidFill>
            </a:rPr>
            <a:t> </a:t>
          </a:r>
          <a:r>
            <a:rPr lang="ru-RU" sz="2000" b="1" kern="1200" dirty="0" err="1" smtClean="0">
              <a:solidFill>
                <a:schemeClr val="bg1"/>
              </a:solidFill>
            </a:rPr>
            <a:t>мова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418833" y="364078"/>
        <a:ext cx="1755270" cy="1755270"/>
      </dsp:txXfrm>
    </dsp:sp>
    <dsp:sp modelId="{48057F05-B406-484F-8AD9-054A6CECE1CF}">
      <dsp:nvSpPr>
        <dsp:cNvPr id="0" name=""/>
        <dsp:cNvSpPr/>
      </dsp:nvSpPr>
      <dsp:spPr>
        <a:xfrm>
          <a:off x="2041166" y="550"/>
          <a:ext cx="2482326" cy="2482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6611" tIns="25400" rIns="136611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bg1"/>
              </a:solidFill>
            </a:rPr>
            <a:t>Історія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2404694" y="364078"/>
        <a:ext cx="1755270" cy="1755270"/>
      </dsp:txXfrm>
    </dsp:sp>
    <dsp:sp modelId="{0F2EB411-ED23-467A-8E55-D95B0313F176}">
      <dsp:nvSpPr>
        <dsp:cNvPr id="0" name=""/>
        <dsp:cNvSpPr/>
      </dsp:nvSpPr>
      <dsp:spPr>
        <a:xfrm>
          <a:off x="4027027" y="550"/>
          <a:ext cx="2482326" cy="2482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6611" tIns="25400" rIns="136611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bg1"/>
              </a:solidFill>
            </a:rPr>
            <a:t>Мистецтво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4390555" y="364078"/>
        <a:ext cx="1755270" cy="1755270"/>
      </dsp:txXfrm>
    </dsp:sp>
    <dsp:sp modelId="{6D86FD1F-17A7-4BA8-9C22-6FB191CA5227}">
      <dsp:nvSpPr>
        <dsp:cNvPr id="0" name=""/>
        <dsp:cNvSpPr/>
      </dsp:nvSpPr>
      <dsp:spPr>
        <a:xfrm>
          <a:off x="6012888" y="550"/>
          <a:ext cx="2482326" cy="2482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6611" tIns="25400" rIns="136611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Дизайн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376416" y="364078"/>
        <a:ext cx="1755270" cy="1755270"/>
      </dsp:txXfrm>
    </dsp:sp>
    <dsp:sp modelId="{BE58E70E-67DC-4759-8342-31FB7CF88B43}">
      <dsp:nvSpPr>
        <dsp:cNvPr id="0" name=""/>
        <dsp:cNvSpPr/>
      </dsp:nvSpPr>
      <dsp:spPr>
        <a:xfrm>
          <a:off x="7998749" y="550"/>
          <a:ext cx="2482326" cy="2482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6611" tIns="25400" rIns="136611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bg1"/>
              </a:solidFill>
            </a:rPr>
            <a:t>Інформатика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8362277" y="364078"/>
        <a:ext cx="1755270" cy="17552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F84D2-6BBA-40EF-9B80-A2BA5B397B2A}">
      <dsp:nvSpPr>
        <dsp:cNvPr id="0" name=""/>
        <dsp:cNvSpPr/>
      </dsp:nvSpPr>
      <dsp:spPr>
        <a:xfrm>
          <a:off x="1899944" y="274943"/>
          <a:ext cx="3421519" cy="3421519"/>
        </a:xfrm>
        <a:prstGeom prst="pie">
          <a:avLst>
            <a:gd name="adj1" fmla="val 16200000"/>
            <a:gd name="adj2" fmla="val 180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Панс</a:t>
          </a:r>
          <a:r>
            <a:rPr lang="uk-UA" sz="2000" kern="1200" dirty="0" smtClean="0"/>
            <a:t>іони</a:t>
          </a:r>
          <a:endParaRPr lang="ru-RU" sz="2000" kern="1200" dirty="0"/>
        </a:p>
      </dsp:txBody>
      <dsp:txXfrm>
        <a:off x="3760191" y="906295"/>
        <a:ext cx="1160872" cy="1140506"/>
      </dsp:txXfrm>
    </dsp:sp>
    <dsp:sp modelId="{C1C322D1-B6D5-4C03-8316-DA13D0301EC8}">
      <dsp:nvSpPr>
        <dsp:cNvPr id="0" name=""/>
        <dsp:cNvSpPr/>
      </dsp:nvSpPr>
      <dsp:spPr>
        <a:xfrm>
          <a:off x="1723572" y="376774"/>
          <a:ext cx="3421519" cy="3421519"/>
        </a:xfrm>
        <a:prstGeom prst="pie">
          <a:avLst>
            <a:gd name="adj1" fmla="val 1800000"/>
            <a:gd name="adj2" fmla="val 9000000"/>
          </a:avLst>
        </a:prstGeom>
        <a:solidFill>
          <a:schemeClr val="accent6">
            <a:shade val="80000"/>
            <a:hueOff val="-68085"/>
            <a:satOff val="-4336"/>
            <a:lumOff val="14409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П'ятиденний</a:t>
          </a:r>
          <a:r>
            <a:rPr lang="ru-RU" sz="2100" kern="1200" dirty="0" smtClean="0"/>
            <a:t> </a:t>
          </a:r>
          <a:r>
            <a:rPr lang="ru-RU" sz="2100" kern="1200" dirty="0" err="1" smtClean="0"/>
            <a:t>інтернат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2660417" y="2535590"/>
        <a:ext cx="1547830" cy="1059041"/>
      </dsp:txXfrm>
    </dsp:sp>
    <dsp:sp modelId="{1FB0F873-98E8-463A-AC98-522E4EA147B2}">
      <dsp:nvSpPr>
        <dsp:cNvPr id="0" name=""/>
        <dsp:cNvSpPr/>
      </dsp:nvSpPr>
      <dsp:spPr>
        <a:xfrm>
          <a:off x="1723572" y="376774"/>
          <a:ext cx="3421519" cy="3421519"/>
        </a:xfrm>
        <a:prstGeom prst="pie">
          <a:avLst>
            <a:gd name="adj1" fmla="val 9000000"/>
            <a:gd name="adj2" fmla="val 16200000"/>
          </a:avLst>
        </a:prstGeom>
        <a:solidFill>
          <a:schemeClr val="accent6">
            <a:shade val="80000"/>
            <a:hueOff val="-136170"/>
            <a:satOff val="-8672"/>
            <a:lumOff val="2881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Денні</a:t>
          </a:r>
          <a:endParaRPr lang="ru-RU" sz="2400" kern="1200" dirty="0"/>
        </a:p>
      </dsp:txBody>
      <dsp:txXfrm>
        <a:off x="2090164" y="1048858"/>
        <a:ext cx="1160872" cy="11405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8E0BD-240B-4DB1-9790-9971FF7A9148}">
      <dsp:nvSpPr>
        <dsp:cNvPr id="0" name=""/>
        <dsp:cNvSpPr/>
      </dsp:nvSpPr>
      <dsp:spPr>
        <a:xfrm>
          <a:off x="0" y="289647"/>
          <a:ext cx="2324965" cy="13949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практичні</a:t>
          </a:r>
          <a:r>
            <a:rPr lang="ru-RU" sz="2400" kern="1200" dirty="0" smtClean="0">
              <a:solidFill>
                <a:schemeClr val="accent5">
                  <a:lumMod val="75000"/>
                </a:schemeClr>
              </a:solidFill>
            </a:rPr>
            <a:t> та </a:t>
          </a: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лабораторні</a:t>
          </a:r>
          <a:r>
            <a:rPr lang="ru-RU" sz="2400" kern="1200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роботи</a:t>
          </a:r>
          <a:endParaRPr lang="ru-RU" sz="2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0" y="289647"/>
        <a:ext cx="2324965" cy="1394979"/>
      </dsp:txXfrm>
    </dsp:sp>
    <dsp:sp modelId="{796B6366-BFAF-4FB9-91C3-F2CFA97383F4}">
      <dsp:nvSpPr>
        <dsp:cNvPr id="0" name=""/>
        <dsp:cNvSpPr/>
      </dsp:nvSpPr>
      <dsp:spPr>
        <a:xfrm>
          <a:off x="2557462" y="289647"/>
          <a:ext cx="2324965" cy="13949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електронна</a:t>
          </a:r>
          <a:r>
            <a:rPr lang="ru-RU" sz="2400" kern="1200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презентація</a:t>
          </a:r>
          <a:r>
            <a:rPr lang="ru-RU" sz="2400" kern="1200" dirty="0" smtClean="0">
              <a:solidFill>
                <a:schemeClr val="accent5">
                  <a:lumMod val="75000"/>
                </a:schemeClr>
              </a:solidFill>
            </a:rPr>
            <a:t>, </a:t>
          </a: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проекти</a:t>
          </a:r>
          <a:endParaRPr lang="ru-RU" sz="2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557462" y="289647"/>
        <a:ext cx="2324965" cy="1394979"/>
      </dsp:txXfrm>
    </dsp:sp>
    <dsp:sp modelId="{C799C616-9EAA-4EAF-A8FF-8EFB7F017B3D}">
      <dsp:nvSpPr>
        <dsp:cNvPr id="0" name=""/>
        <dsp:cNvSpPr/>
      </dsp:nvSpPr>
      <dsp:spPr>
        <a:xfrm>
          <a:off x="5114925" y="289647"/>
          <a:ext cx="2324965" cy="13949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дискусія</a:t>
          </a:r>
          <a:r>
            <a:rPr lang="ru-RU" sz="2400" kern="1200" dirty="0" smtClean="0">
              <a:solidFill>
                <a:schemeClr val="accent5">
                  <a:lumMod val="75000"/>
                </a:schemeClr>
              </a:solidFill>
            </a:rPr>
            <a:t>, монолог </a:t>
          </a: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або</a:t>
          </a:r>
          <a:r>
            <a:rPr lang="ru-RU" sz="2400" kern="1200" dirty="0" smtClean="0">
              <a:solidFill>
                <a:schemeClr val="accent5">
                  <a:lumMod val="75000"/>
                </a:schemeClr>
              </a:solidFill>
            </a:rPr>
            <a:t> робота в </a:t>
          </a:r>
          <a:r>
            <a:rPr lang="ru-RU" sz="2400" kern="1200" dirty="0" err="1" smtClean="0">
              <a:solidFill>
                <a:schemeClr val="accent5">
                  <a:lumMod val="75000"/>
                </a:schemeClr>
              </a:solidFill>
            </a:rPr>
            <a:t>групах</a:t>
          </a:r>
          <a:endParaRPr lang="ru-RU" sz="2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5114925" y="289647"/>
        <a:ext cx="2324965" cy="13949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9A834-9C98-439A-A000-F58172DABEE9}">
      <dsp:nvSpPr>
        <dsp:cNvPr id="0" name=""/>
        <dsp:cNvSpPr/>
      </dsp:nvSpPr>
      <dsp:spPr>
        <a:xfrm>
          <a:off x="126085" y="414"/>
          <a:ext cx="3073324" cy="18439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Навчальний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рік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починається</a:t>
          </a:r>
          <a:r>
            <a:rPr lang="ru-RU" sz="2400" b="1" i="0" kern="1200" dirty="0" smtClean="0"/>
            <a:t> в </a:t>
          </a:r>
          <a:r>
            <a:rPr lang="ru-RU" sz="2400" b="1" i="0" kern="1200" dirty="0" err="1" smtClean="0"/>
            <a:t>жовтні</a:t>
          </a:r>
          <a:r>
            <a:rPr lang="ru-RU" sz="2400" b="1" i="0" kern="1200" dirty="0" smtClean="0"/>
            <a:t> і </a:t>
          </a:r>
          <a:r>
            <a:rPr lang="ru-RU" sz="2400" b="1" i="0" kern="1200" dirty="0" err="1" smtClean="0"/>
            <a:t>ділиться</a:t>
          </a:r>
          <a:r>
            <a:rPr lang="ru-RU" sz="2400" b="1" i="0" kern="1200" dirty="0" smtClean="0"/>
            <a:t> на </a:t>
          </a:r>
          <a:r>
            <a:rPr lang="ru-RU" sz="2400" b="1" i="0" kern="1200" dirty="0" err="1" smtClean="0"/>
            <a:t>триместри</a:t>
          </a:r>
          <a:endParaRPr lang="ru-RU" sz="2400" b="1" kern="1200" dirty="0"/>
        </a:p>
      </dsp:txBody>
      <dsp:txXfrm>
        <a:off x="126085" y="414"/>
        <a:ext cx="3073324" cy="1843994"/>
      </dsp:txXfrm>
    </dsp:sp>
    <dsp:sp modelId="{B3B2AF53-3FF3-4C05-BA63-0F61E22B2179}">
      <dsp:nvSpPr>
        <dsp:cNvPr id="0" name=""/>
        <dsp:cNvSpPr/>
      </dsp:nvSpPr>
      <dsp:spPr>
        <a:xfrm>
          <a:off x="3506741" y="414"/>
          <a:ext cx="3073324" cy="18439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Літні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канікули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тривають</a:t>
          </a:r>
          <a:r>
            <a:rPr lang="ru-RU" sz="2400" b="1" i="0" kern="1200" dirty="0" smtClean="0"/>
            <a:t> 4 </a:t>
          </a:r>
          <a:r>
            <a:rPr lang="ru-RU" sz="2400" b="1" i="0" kern="1200" dirty="0" err="1" smtClean="0"/>
            <a:t>місяці</a:t>
          </a:r>
          <a:endParaRPr lang="ru-RU" sz="2400" b="1" kern="1200" dirty="0"/>
        </a:p>
      </dsp:txBody>
      <dsp:txXfrm>
        <a:off x="3506741" y="414"/>
        <a:ext cx="3073324" cy="1843994"/>
      </dsp:txXfrm>
    </dsp:sp>
    <dsp:sp modelId="{16C7FB2B-A640-4D6D-ACB6-EF174936BDE5}">
      <dsp:nvSpPr>
        <dsp:cNvPr id="0" name=""/>
        <dsp:cNvSpPr/>
      </dsp:nvSpPr>
      <dsp:spPr>
        <a:xfrm>
          <a:off x="6887398" y="414"/>
          <a:ext cx="3073324" cy="18439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err="1" smtClean="0"/>
            <a:t>Основні</a:t>
          </a:r>
          <a:r>
            <a:rPr lang="ru-RU" sz="2000" b="1" i="0" kern="1200" dirty="0" smtClean="0"/>
            <a:t> </a:t>
          </a:r>
          <a:r>
            <a:rPr lang="ru-RU" sz="2000" b="1" i="0" kern="1200" dirty="0" err="1" smtClean="0"/>
            <a:t>види</a:t>
          </a:r>
          <a:r>
            <a:rPr lang="ru-RU" sz="2000" b="1" i="0" kern="1200" dirty="0" smtClean="0"/>
            <a:t> занять: </a:t>
          </a:r>
          <a:r>
            <a:rPr lang="ru-RU" sz="2000" b="1" i="0" kern="1200" dirty="0" err="1" smtClean="0"/>
            <a:t>лекції</a:t>
          </a:r>
          <a:r>
            <a:rPr lang="ru-RU" sz="2000" b="1" i="0" kern="1200" dirty="0" smtClean="0"/>
            <a:t>, </a:t>
          </a:r>
          <a:r>
            <a:rPr lang="ru-RU" sz="2000" b="1" i="0" kern="1200" dirty="0" err="1" smtClean="0"/>
            <a:t>лабораторні</a:t>
          </a:r>
          <a:r>
            <a:rPr lang="ru-RU" sz="2000" b="1" i="0" kern="1200" dirty="0" smtClean="0"/>
            <a:t> і </a:t>
          </a:r>
          <a:r>
            <a:rPr lang="ru-RU" sz="2000" b="1" i="0" kern="1200" dirty="0" err="1" smtClean="0"/>
            <a:t>самостійні</a:t>
          </a:r>
          <a:r>
            <a:rPr lang="ru-RU" sz="2000" b="1" i="0" kern="1200" dirty="0" smtClean="0"/>
            <a:t> </a:t>
          </a:r>
          <a:r>
            <a:rPr lang="ru-RU" sz="2000" b="1" i="0" kern="1200" dirty="0" err="1" smtClean="0"/>
            <a:t>роботи</a:t>
          </a:r>
          <a:r>
            <a:rPr lang="ru-RU" sz="2000" b="1" i="0" kern="1200" dirty="0" smtClean="0"/>
            <a:t>, </a:t>
          </a:r>
          <a:r>
            <a:rPr lang="ru-RU" sz="2000" b="1" i="0" kern="1200" dirty="0" err="1" smtClean="0"/>
            <a:t>індивідуально-групові</a:t>
          </a:r>
          <a:r>
            <a:rPr lang="ru-RU" sz="2000" b="1" i="0" kern="1200" dirty="0" smtClean="0"/>
            <a:t> </a:t>
          </a:r>
          <a:r>
            <a:rPr lang="ru-RU" sz="2000" b="1" i="0" kern="1200" dirty="0" err="1" smtClean="0"/>
            <a:t>методи</a:t>
          </a:r>
          <a:r>
            <a:rPr lang="ru-RU" sz="2000" b="1" i="0" kern="1200" dirty="0" smtClean="0"/>
            <a:t>, </a:t>
          </a:r>
          <a:r>
            <a:rPr lang="ru-RU" sz="2000" b="1" i="0" kern="1200" dirty="0" err="1" smtClean="0"/>
            <a:t>семінари</a:t>
          </a:r>
          <a:endParaRPr lang="ru-RU" sz="2000" b="1" kern="1200" dirty="0"/>
        </a:p>
      </dsp:txBody>
      <dsp:txXfrm>
        <a:off x="6887398" y="414"/>
        <a:ext cx="3073324" cy="1843994"/>
      </dsp:txXfrm>
    </dsp:sp>
    <dsp:sp modelId="{872BC2CC-063C-4BB8-8536-05EBB6EF1809}">
      <dsp:nvSpPr>
        <dsp:cNvPr id="0" name=""/>
        <dsp:cNvSpPr/>
      </dsp:nvSpPr>
      <dsp:spPr>
        <a:xfrm>
          <a:off x="3506741" y="2151741"/>
          <a:ext cx="3073324" cy="18439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/>
            <a:t>Іспити</a:t>
          </a:r>
          <a:r>
            <a:rPr lang="ru-RU" sz="2400" b="1" i="0" kern="1200" dirty="0" smtClean="0"/>
            <a:t> </a:t>
          </a:r>
          <a:r>
            <a:rPr lang="ru-RU" sz="2400" b="1" i="0" kern="1200" dirty="0" err="1" smtClean="0"/>
            <a:t>здаються</a:t>
          </a:r>
          <a:r>
            <a:rPr lang="ru-RU" sz="2400" b="1" i="0" kern="1200" dirty="0" smtClean="0"/>
            <a:t> в </a:t>
          </a:r>
          <a:r>
            <a:rPr lang="ru-RU" sz="2400" b="1" i="0" kern="1200" dirty="0" err="1" smtClean="0"/>
            <a:t>кінці</a:t>
          </a:r>
          <a:r>
            <a:rPr lang="ru-RU" sz="2400" b="1" i="0" kern="1200" dirty="0" smtClean="0"/>
            <a:t> 1-го і 3-го року </a:t>
          </a:r>
          <a:r>
            <a:rPr lang="ru-RU" sz="2400" b="1" i="0" kern="1200" dirty="0" err="1" smtClean="0"/>
            <a:t>навчання</a:t>
          </a:r>
          <a:endParaRPr lang="ru-RU" sz="2400" b="1" kern="1200" dirty="0"/>
        </a:p>
      </dsp:txBody>
      <dsp:txXfrm>
        <a:off x="3506741" y="2151741"/>
        <a:ext cx="3073324" cy="18439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2DE74-C56F-4450-8173-EC8BA634A706}">
      <dsp:nvSpPr>
        <dsp:cNvPr id="0" name=""/>
        <dsp:cNvSpPr/>
      </dsp:nvSpPr>
      <dsp:spPr>
        <a:xfrm rot="10800000">
          <a:off x="2399339" y="2269"/>
          <a:ext cx="8579970" cy="9528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192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Формуються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активні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батьківські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групи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. </a:t>
          </a:r>
          <a:r>
            <a:rPr lang="ru-RU" sz="1900" kern="1200" dirty="0" smtClean="0"/>
            <a:t>Вони </a:t>
          </a:r>
          <a:r>
            <a:rPr lang="ru-RU" sz="1900" kern="1200" dirty="0" err="1" smtClean="0"/>
            <a:t>налагоджують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зв'язок</a:t>
          </a:r>
          <a:r>
            <a:rPr lang="ru-RU" sz="1900" kern="1200" dirty="0" smtClean="0"/>
            <a:t> з </a:t>
          </a:r>
          <a:r>
            <a:rPr lang="ru-RU" sz="1900" kern="1200" dirty="0" err="1" smtClean="0"/>
            <a:t>адміністрацією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школи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беруть</a:t>
          </a:r>
          <a:r>
            <a:rPr lang="ru-RU" sz="1900" kern="1200" dirty="0" smtClean="0"/>
            <a:t> участь в </a:t>
          </a:r>
          <a:r>
            <a:rPr lang="ru-RU" sz="1900" kern="1200" dirty="0" err="1" smtClean="0"/>
            <a:t>житті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навчального</a:t>
          </a:r>
          <a:r>
            <a:rPr lang="ru-RU" sz="1900" kern="1200" dirty="0" smtClean="0"/>
            <a:t> закладу, </a:t>
          </a:r>
          <a:r>
            <a:rPr lang="ru-RU" sz="1900" kern="1200" dirty="0" err="1" smtClean="0"/>
            <a:t>організовують</a:t>
          </a:r>
          <a:r>
            <a:rPr lang="ru-RU" sz="1900" kern="1200" dirty="0" smtClean="0"/>
            <a:t> свята.</a:t>
          </a:r>
          <a:endParaRPr lang="ru-RU" sz="1900" kern="1200" dirty="0"/>
        </a:p>
      </dsp:txBody>
      <dsp:txXfrm rot="10800000">
        <a:off x="2637558" y="2269"/>
        <a:ext cx="8341751" cy="952876"/>
      </dsp:txXfrm>
    </dsp:sp>
    <dsp:sp modelId="{544D832E-9DA0-44EF-A475-CD52347EA6ED}">
      <dsp:nvSpPr>
        <dsp:cNvPr id="0" name=""/>
        <dsp:cNvSpPr/>
      </dsp:nvSpPr>
      <dsp:spPr>
        <a:xfrm>
          <a:off x="1922901" y="2269"/>
          <a:ext cx="952876" cy="95287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9DB70E-2573-4049-BE22-153FBDB30ADC}">
      <dsp:nvSpPr>
        <dsp:cNvPr id="0" name=""/>
        <dsp:cNvSpPr/>
      </dsp:nvSpPr>
      <dsp:spPr>
        <a:xfrm rot="10800000">
          <a:off x="2399339" y="1207130"/>
          <a:ext cx="8579970" cy="9528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192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Не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рідше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одного разу на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місяць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проходить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батьківські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збори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.</a:t>
          </a:r>
          <a:r>
            <a:rPr lang="ru-RU" sz="1900" kern="1200" dirty="0" smtClean="0"/>
            <a:t> На </a:t>
          </a:r>
          <a:r>
            <a:rPr lang="ru-RU" sz="1900" kern="1200" dirty="0" err="1" smtClean="0"/>
            <a:t>цих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зборах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батьків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сповіщають</a:t>
          </a:r>
          <a:r>
            <a:rPr lang="ru-RU" sz="1900" kern="1200" dirty="0" smtClean="0"/>
            <a:t> про </a:t>
          </a:r>
          <a:r>
            <a:rPr lang="ru-RU" sz="1900" kern="1200" dirty="0" err="1" smtClean="0"/>
            <a:t>успіхи</a:t>
          </a:r>
          <a:r>
            <a:rPr lang="ru-RU" sz="1900" kern="1200" dirty="0" smtClean="0"/>
            <a:t> (</a:t>
          </a:r>
          <a:r>
            <a:rPr lang="ru-RU" sz="1900" kern="1200" dirty="0" err="1" smtClean="0"/>
            <a:t>невдачі</a:t>
          </a:r>
          <a:r>
            <a:rPr lang="ru-RU" sz="1900" kern="1200" dirty="0" smtClean="0"/>
            <a:t>) </a:t>
          </a:r>
          <a:r>
            <a:rPr lang="ru-RU" sz="1900" kern="1200" dirty="0" err="1" smtClean="0"/>
            <a:t>дітей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вирішуються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різні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питання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педагогічного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процесу</a:t>
          </a:r>
          <a:r>
            <a:rPr lang="ru-RU" sz="1900" kern="1200" dirty="0" smtClean="0"/>
            <a:t>. Явка </a:t>
          </a:r>
          <a:r>
            <a:rPr lang="ru-RU" sz="1900" kern="1200" dirty="0" err="1" smtClean="0"/>
            <a:t>батьків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або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опікуна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обов'язкова</a:t>
          </a:r>
          <a:r>
            <a:rPr lang="ru-RU" sz="1900" kern="1200" dirty="0" smtClean="0"/>
            <a:t>.</a:t>
          </a:r>
          <a:endParaRPr lang="ru-RU" sz="1900" kern="1200" dirty="0"/>
        </a:p>
      </dsp:txBody>
      <dsp:txXfrm rot="10800000">
        <a:off x="2637558" y="1207130"/>
        <a:ext cx="8341751" cy="952876"/>
      </dsp:txXfrm>
    </dsp:sp>
    <dsp:sp modelId="{DB58B8AA-CED4-4DBE-820E-593D082328A8}">
      <dsp:nvSpPr>
        <dsp:cNvPr id="0" name=""/>
        <dsp:cNvSpPr/>
      </dsp:nvSpPr>
      <dsp:spPr>
        <a:xfrm>
          <a:off x="1922901" y="1207130"/>
          <a:ext cx="952876" cy="95287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BEF86-1055-43E2-8F21-4D3748778BC7}">
      <dsp:nvSpPr>
        <dsp:cNvPr id="0" name=""/>
        <dsp:cNvSpPr/>
      </dsp:nvSpPr>
      <dsp:spPr>
        <a:xfrm rot="10800000">
          <a:off x="2399339" y="2411992"/>
          <a:ext cx="8579970" cy="9528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192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Часто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влаштовуються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позашкільні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заходи: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виставки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концерти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вистави</a:t>
          </a:r>
          <a:r>
            <a:rPr lang="ru-RU" sz="1900" kern="1200" dirty="0" smtClean="0"/>
            <a:t>, в </a:t>
          </a:r>
          <a:r>
            <a:rPr lang="ru-RU" sz="1900" kern="1200" dirty="0" err="1" smtClean="0"/>
            <a:t>яких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беруть</a:t>
          </a:r>
          <a:r>
            <a:rPr lang="ru-RU" sz="1900" kern="1200" dirty="0" smtClean="0"/>
            <a:t> участь </a:t>
          </a:r>
          <a:r>
            <a:rPr lang="ru-RU" sz="1900" kern="1200" dirty="0" err="1" smtClean="0"/>
            <a:t>учні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їх</a:t>
          </a:r>
          <a:r>
            <a:rPr lang="ru-RU" sz="1900" kern="1200" dirty="0" smtClean="0"/>
            <a:t> батьки та </a:t>
          </a:r>
          <a:r>
            <a:rPr lang="ru-RU" sz="1900" kern="1200" dirty="0" err="1" smtClean="0"/>
            <a:t>вчителі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школи</a:t>
          </a:r>
          <a:r>
            <a:rPr lang="ru-RU" sz="1900" kern="1200" dirty="0" smtClean="0"/>
            <a:t>.</a:t>
          </a:r>
          <a:endParaRPr lang="ru-RU" sz="1900" kern="1200" dirty="0"/>
        </a:p>
      </dsp:txBody>
      <dsp:txXfrm rot="10800000">
        <a:off x="2637558" y="2411992"/>
        <a:ext cx="8341751" cy="952876"/>
      </dsp:txXfrm>
    </dsp:sp>
    <dsp:sp modelId="{35A9419E-C7C0-43CD-8AD9-070A7AA684B2}">
      <dsp:nvSpPr>
        <dsp:cNvPr id="0" name=""/>
        <dsp:cNvSpPr/>
      </dsp:nvSpPr>
      <dsp:spPr>
        <a:xfrm>
          <a:off x="1922901" y="2411992"/>
          <a:ext cx="952876" cy="95287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6B6F0-5D19-4A38-B93C-46ECF97157A2}">
      <dsp:nvSpPr>
        <dsp:cNvPr id="0" name=""/>
        <dsp:cNvSpPr/>
      </dsp:nvSpPr>
      <dsp:spPr>
        <a:xfrm rot="10800000">
          <a:off x="2399339" y="3616853"/>
          <a:ext cx="8579970" cy="9528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192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Цілодобово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діє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«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Шкільна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гаряча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900" b="1" kern="1200" dirty="0" err="1" smtClean="0">
              <a:solidFill>
                <a:schemeClr val="accent5">
                  <a:lumMod val="50000"/>
                </a:schemeClr>
              </a:solidFill>
            </a:rPr>
            <a:t>лінія</a:t>
          </a:r>
          <a:r>
            <a:rPr lang="ru-RU" sz="1900" b="1" kern="1200" dirty="0" smtClean="0">
              <a:solidFill>
                <a:schemeClr val="accent5">
                  <a:lumMod val="50000"/>
                </a:schemeClr>
              </a:solidFill>
            </a:rPr>
            <a:t>». </a:t>
          </a:r>
          <a:r>
            <a:rPr lang="ru-RU" sz="1900" kern="1200" dirty="0" smtClean="0"/>
            <a:t>При </a:t>
          </a:r>
          <a:r>
            <a:rPr lang="ru-RU" sz="1900" kern="1200" dirty="0" err="1" smtClean="0"/>
            <a:t>непередбачених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обставин</a:t>
          </a:r>
          <a:r>
            <a:rPr lang="ru-RU" sz="1900" kern="1200" dirty="0" smtClean="0"/>
            <a:t> є </a:t>
          </a:r>
          <a:r>
            <a:rPr lang="ru-RU" sz="1900" kern="1200" dirty="0" err="1" smtClean="0"/>
            <a:t>можливість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зв'язатися</a:t>
          </a:r>
          <a:r>
            <a:rPr lang="ru-RU" sz="1900" kern="1200" dirty="0" smtClean="0"/>
            <a:t> з батьками </a:t>
          </a:r>
          <a:r>
            <a:rPr lang="ru-RU" sz="1900" kern="1200" dirty="0" err="1" smtClean="0"/>
            <a:t>або</a:t>
          </a:r>
          <a:r>
            <a:rPr lang="ru-RU" sz="1900" kern="1200" dirty="0" smtClean="0"/>
            <a:t> школою в будь-</a:t>
          </a:r>
          <a:r>
            <a:rPr lang="ru-RU" sz="1900" kern="1200" dirty="0" err="1" smtClean="0"/>
            <a:t>який</a:t>
          </a:r>
          <a:r>
            <a:rPr lang="ru-RU" sz="1900" kern="1200" dirty="0" smtClean="0"/>
            <a:t> час </a:t>
          </a:r>
          <a:r>
            <a:rPr lang="ru-RU" sz="1900" kern="1200" dirty="0" err="1" smtClean="0"/>
            <a:t>доби</a:t>
          </a:r>
          <a:r>
            <a:rPr lang="ru-RU" sz="1900" kern="1200" dirty="0" smtClean="0"/>
            <a:t>.</a:t>
          </a:r>
          <a:endParaRPr lang="ru-RU" sz="1900" kern="1200" dirty="0"/>
        </a:p>
      </dsp:txBody>
      <dsp:txXfrm rot="10800000">
        <a:off x="2637558" y="3616853"/>
        <a:ext cx="8341751" cy="952876"/>
      </dsp:txXfrm>
    </dsp:sp>
    <dsp:sp modelId="{5D8BD14D-0EBC-4FF4-B313-FD517137A42C}">
      <dsp:nvSpPr>
        <dsp:cNvPr id="0" name=""/>
        <dsp:cNvSpPr/>
      </dsp:nvSpPr>
      <dsp:spPr>
        <a:xfrm>
          <a:off x="1922901" y="3616853"/>
          <a:ext cx="952876" cy="95287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7055" y="1238640"/>
            <a:ext cx="10993549" cy="1475013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/>
              <a:t>Система </a:t>
            </a:r>
            <a:r>
              <a:rPr lang="ru-RU" sz="6000" b="1" dirty="0" err="1"/>
              <a:t>освіти</a:t>
            </a:r>
            <a:r>
              <a:rPr lang="ru-RU" sz="6000" b="1" dirty="0"/>
              <a:t> 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err="1" smtClean="0"/>
              <a:t>Великої</a:t>
            </a:r>
            <a:r>
              <a:rPr lang="ru-RU" sz="6000" b="1" dirty="0" smtClean="0"/>
              <a:t> </a:t>
            </a:r>
            <a:r>
              <a:rPr lang="ru-RU" sz="6000" b="1" dirty="0" err="1"/>
              <a:t>Британії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55966" y="5250661"/>
            <a:ext cx="4915598" cy="952712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28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792" y="731937"/>
            <a:ext cx="11029616" cy="83272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Система </a:t>
            </a:r>
            <a:r>
              <a:rPr lang="ru-RU" sz="3600" b="1" dirty="0" err="1"/>
              <a:t>освіти</a:t>
            </a:r>
            <a:r>
              <a:rPr lang="ru-RU" sz="3600" b="1" dirty="0"/>
              <a:t> </a:t>
            </a:r>
            <a:r>
              <a:rPr lang="ru-RU" sz="3600" b="1" dirty="0" err="1" smtClean="0"/>
              <a:t>Великої</a:t>
            </a:r>
            <a:r>
              <a:rPr lang="ru-RU" sz="3600" b="1" dirty="0" smtClean="0"/>
              <a:t> </a:t>
            </a:r>
            <a:r>
              <a:rPr lang="ru-RU" sz="3600" b="1" dirty="0" err="1"/>
              <a:t>Британії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0164" y="2120605"/>
            <a:ext cx="4115499" cy="2422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err="1"/>
              <a:t>Об'єднане</a:t>
            </a:r>
            <a:r>
              <a:rPr lang="ru-RU" sz="2000" i="1" dirty="0"/>
              <a:t> </a:t>
            </a:r>
            <a:r>
              <a:rPr lang="ru-RU" sz="2000" i="1" dirty="0" err="1"/>
              <a:t>Королівство</a:t>
            </a:r>
            <a:r>
              <a:rPr lang="ru-RU" sz="2000" i="1" dirty="0"/>
              <a:t> </a:t>
            </a:r>
            <a:r>
              <a:rPr lang="ru-RU" sz="2000" i="1" dirty="0" err="1" smtClean="0"/>
              <a:t>Великої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Британії</a:t>
            </a:r>
            <a:r>
              <a:rPr lang="ru-RU" sz="2000" i="1" dirty="0" smtClean="0"/>
              <a:t> </a:t>
            </a:r>
            <a:r>
              <a:rPr lang="ru-RU" sz="2000" i="1" dirty="0"/>
              <a:t>і </a:t>
            </a:r>
            <a:r>
              <a:rPr lang="ru-RU" sz="2000" i="1" dirty="0" err="1"/>
              <a:t>Північної</a:t>
            </a:r>
            <a:r>
              <a:rPr lang="ru-RU" sz="2000" i="1" dirty="0"/>
              <a:t> </a:t>
            </a:r>
            <a:r>
              <a:rPr lang="ru-RU" sz="2000" i="1" dirty="0" err="1"/>
              <a:t>Ірландії</a:t>
            </a:r>
            <a:r>
              <a:rPr lang="ru-RU" sz="2000" i="1" dirty="0"/>
              <a:t> </a:t>
            </a:r>
            <a:r>
              <a:rPr lang="ru-RU" sz="2000" i="1" dirty="0" err="1"/>
              <a:t>відоме</a:t>
            </a:r>
            <a:r>
              <a:rPr lang="ru-RU" sz="2000" i="1" dirty="0"/>
              <a:t> </a:t>
            </a:r>
            <a:r>
              <a:rPr lang="ru-RU" sz="2000" i="1" dirty="0" err="1"/>
              <a:t>своїми</a:t>
            </a:r>
            <a:r>
              <a:rPr lang="ru-RU" sz="2000" i="1" dirty="0"/>
              <a:t> </a:t>
            </a:r>
            <a:r>
              <a:rPr lang="ru-RU" sz="2000" i="1" dirty="0" err="1"/>
              <a:t>коледжами</a:t>
            </a:r>
            <a:r>
              <a:rPr lang="ru-RU" sz="2000" i="1" dirty="0"/>
              <a:t> та </a:t>
            </a:r>
            <a:r>
              <a:rPr lang="ru-RU" sz="2000" i="1" dirty="0" err="1"/>
              <a:t>вищими</a:t>
            </a:r>
            <a:r>
              <a:rPr lang="ru-RU" sz="2000" i="1" dirty="0"/>
              <a:t> </a:t>
            </a:r>
            <a:r>
              <a:rPr lang="ru-RU" sz="2000" i="1" dirty="0" err="1"/>
              <a:t>навчальними</a:t>
            </a:r>
            <a:r>
              <a:rPr lang="ru-RU" sz="2000" i="1" dirty="0"/>
              <a:t> закладами. </a:t>
            </a:r>
            <a:endParaRPr lang="ru-RU" sz="2000" i="1" dirty="0" smtClean="0"/>
          </a:p>
          <a:p>
            <a:pPr marL="0" indent="0">
              <a:buNone/>
            </a:pPr>
            <a:r>
              <a:rPr lang="ru-RU" sz="2000" i="1" dirty="0" err="1" smtClean="0"/>
              <a:t>З'єднання</a:t>
            </a:r>
            <a:r>
              <a:rPr lang="ru-RU" sz="2000" i="1" dirty="0" smtClean="0"/>
              <a:t> </a:t>
            </a:r>
            <a:r>
              <a:rPr lang="ru-RU" sz="2000" i="1" dirty="0" err="1"/>
              <a:t>традицій</a:t>
            </a:r>
            <a:r>
              <a:rPr lang="ru-RU" sz="2000" i="1" dirty="0"/>
              <a:t> і </a:t>
            </a:r>
            <a:r>
              <a:rPr lang="ru-RU" sz="2000" i="1" dirty="0" err="1"/>
              <a:t>нових</a:t>
            </a:r>
            <a:r>
              <a:rPr lang="ru-RU" sz="2000" i="1" dirty="0"/>
              <a:t> </a:t>
            </a:r>
            <a:r>
              <a:rPr lang="ru-RU" sz="2000" i="1" dirty="0" err="1"/>
              <a:t>технологій</a:t>
            </a:r>
            <a:r>
              <a:rPr lang="ru-RU" sz="2000" i="1" dirty="0"/>
              <a:t>- «</a:t>
            </a:r>
            <a:r>
              <a:rPr lang="ru-RU" sz="2000" i="1" dirty="0" err="1"/>
              <a:t>козирна</a:t>
            </a:r>
            <a:r>
              <a:rPr lang="ru-RU" sz="2000" i="1" dirty="0"/>
              <a:t> карта» </a:t>
            </a:r>
            <a:r>
              <a:rPr lang="ru-RU" sz="2000" i="1" dirty="0" err="1"/>
              <a:t>освітньої</a:t>
            </a:r>
            <a:r>
              <a:rPr lang="ru-RU" sz="2000" i="1" dirty="0"/>
              <a:t> </a:t>
            </a:r>
            <a:r>
              <a:rPr lang="ru-RU" sz="2000" i="1" dirty="0" err="1"/>
              <a:t>системи</a:t>
            </a:r>
            <a:r>
              <a:rPr lang="ru-RU" sz="2000" i="1" dirty="0"/>
              <a:t> </a:t>
            </a:r>
            <a:r>
              <a:rPr lang="ru-RU" sz="2000" i="1" dirty="0" err="1"/>
              <a:t>цієї</a:t>
            </a:r>
            <a:r>
              <a:rPr lang="ru-RU" sz="2000" i="1" dirty="0"/>
              <a:t> </a:t>
            </a:r>
            <a:r>
              <a:rPr lang="ru-RU" sz="2000" i="1" dirty="0" err="1"/>
              <a:t>держави</a:t>
            </a:r>
            <a:r>
              <a:rPr lang="ru-RU" sz="2000" i="1" dirty="0"/>
              <a:t>.</a:t>
            </a:r>
            <a:endParaRPr lang="ru-RU" sz="2000" dirty="0"/>
          </a:p>
        </p:txBody>
      </p:sp>
      <p:pic>
        <p:nvPicPr>
          <p:cNvPr id="1028" name="Picture 4" descr="Картинки по запросу великобритания флаг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5" y="773911"/>
            <a:ext cx="1739445" cy="8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великобритания флаг гер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338" y="646755"/>
            <a:ext cx="1206044" cy="112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0" y="2120605"/>
            <a:ext cx="7039771" cy="44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6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1" y="779317"/>
            <a:ext cx="11029616" cy="811947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Чи</a:t>
            </a:r>
            <a:r>
              <a:rPr lang="ru-RU" sz="3600" b="1" dirty="0"/>
              <a:t> </a:t>
            </a:r>
            <a:r>
              <a:rPr lang="ru-RU" sz="3600" b="1" dirty="0" err="1"/>
              <a:t>знаєте</a:t>
            </a:r>
            <a:r>
              <a:rPr lang="ru-RU" sz="3600" b="1" dirty="0"/>
              <a:t> </a:t>
            </a:r>
            <a:r>
              <a:rPr lang="ru-RU" sz="3600" b="1" dirty="0" err="1"/>
              <a:t>ви</a:t>
            </a:r>
            <a:r>
              <a:rPr lang="ru-RU" sz="3600" b="1" dirty="0"/>
              <a:t>, </a:t>
            </a:r>
            <a:r>
              <a:rPr lang="ru-RU" sz="3600" b="1" dirty="0" err="1" smtClean="0"/>
              <a:t>що</a:t>
            </a:r>
            <a:r>
              <a:rPr lang="ru-RU" sz="3600" b="1" dirty="0" smtClean="0"/>
              <a:t>…</a:t>
            </a:r>
            <a:endParaRPr lang="ru-RU" sz="36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91305878"/>
              </p:ext>
            </p:extLst>
          </p:nvPr>
        </p:nvGraphicFramePr>
        <p:xfrm>
          <a:off x="1523999" y="2094614"/>
          <a:ext cx="9144000" cy="4333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246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553300"/>
            <a:ext cx="11029616" cy="1013800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Які</a:t>
            </a:r>
            <a:r>
              <a:rPr lang="ru-RU" sz="3600" b="1" dirty="0"/>
              <a:t> </a:t>
            </a:r>
            <a:r>
              <a:rPr lang="ru-RU" sz="3600" b="1" dirty="0" err="1"/>
              <a:t>бувають</a:t>
            </a:r>
            <a:r>
              <a:rPr lang="ru-RU" sz="3600" b="1" dirty="0"/>
              <a:t> </a:t>
            </a:r>
            <a:r>
              <a:rPr lang="ru-RU" sz="3600" b="1" dirty="0" err="1"/>
              <a:t>школи</a:t>
            </a:r>
            <a:r>
              <a:rPr lang="ru-RU" sz="3600" b="1" dirty="0"/>
              <a:t> у </a:t>
            </a:r>
            <a:r>
              <a:rPr lang="ru-RU" sz="3600" b="1" dirty="0" err="1"/>
              <a:t>Великій</a:t>
            </a:r>
            <a:r>
              <a:rPr lang="ru-RU" sz="3600" b="1" dirty="0"/>
              <a:t> </a:t>
            </a:r>
            <a:r>
              <a:rPr lang="ru-RU" sz="3600" b="1" dirty="0" err="1"/>
              <a:t>Британії</a:t>
            </a:r>
            <a:r>
              <a:rPr lang="ru-RU" sz="3600" b="1" dirty="0"/>
              <a:t>?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38495393"/>
              </p:ext>
            </p:extLst>
          </p:nvPr>
        </p:nvGraphicFramePr>
        <p:xfrm>
          <a:off x="1447477" y="1941401"/>
          <a:ext cx="9297045" cy="4693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97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55319"/>
            <a:ext cx="11029616" cy="10138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/>
              <a:t>Державна</a:t>
            </a:r>
            <a:r>
              <a:rPr lang="ru-RU" sz="3600" b="1" dirty="0"/>
              <a:t> система </a:t>
            </a:r>
            <a:r>
              <a:rPr lang="ru-RU" sz="3600" b="1" dirty="0" err="1"/>
              <a:t>шкіл</a:t>
            </a:r>
            <a:r>
              <a:rPr lang="ru-RU" sz="3600" b="1" dirty="0"/>
              <a:t>.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err="1" smtClean="0"/>
              <a:t>Дошкільна</a:t>
            </a:r>
            <a:r>
              <a:rPr lang="ru-RU" sz="3600" b="1" dirty="0" smtClean="0"/>
              <a:t> </a:t>
            </a:r>
            <a:r>
              <a:rPr lang="ru-RU" sz="3600" b="1" dirty="0"/>
              <a:t>і початкова </a:t>
            </a:r>
            <a:r>
              <a:rPr lang="ru-RU" sz="3600" b="1" dirty="0" err="1"/>
              <a:t>освіта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541" y="1769119"/>
            <a:ext cx="5096593" cy="484433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установа</a:t>
            </a:r>
            <a:r>
              <a:rPr lang="ru-RU" dirty="0"/>
              <a:t> строго </a:t>
            </a:r>
            <a:r>
              <a:rPr lang="ru-RU" dirty="0" err="1"/>
              <a:t>дотримується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яку </a:t>
            </a:r>
            <a:r>
              <a:rPr lang="ru-RU" dirty="0" err="1"/>
              <a:t>розробляє</a:t>
            </a:r>
            <a:r>
              <a:rPr lang="ru-RU" dirty="0"/>
              <a:t> уряд </a:t>
            </a:r>
            <a:r>
              <a:rPr lang="ru-RU" dirty="0" err="1"/>
              <a:t>країни</a:t>
            </a:r>
            <a:r>
              <a:rPr lang="ru-RU" dirty="0"/>
              <a:t>. </a:t>
            </a:r>
            <a:r>
              <a:rPr lang="ru-RU" dirty="0" err="1"/>
              <a:t>Підручники</a:t>
            </a:r>
            <a:r>
              <a:rPr lang="ru-RU" dirty="0"/>
              <a:t>, ремонт в </a:t>
            </a:r>
            <a:r>
              <a:rPr lang="ru-RU" dirty="0" err="1"/>
              <a:t>класах</a:t>
            </a:r>
            <a:r>
              <a:rPr lang="ru-RU" dirty="0"/>
              <a:t>,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навчальні</a:t>
            </a:r>
            <a:r>
              <a:rPr lang="ru-RU" dirty="0"/>
              <a:t> та </a:t>
            </a:r>
            <a:r>
              <a:rPr lang="ru-RU" dirty="0" err="1"/>
              <a:t>наукові</a:t>
            </a:r>
            <a:r>
              <a:rPr lang="ru-RU" dirty="0"/>
              <a:t> </a:t>
            </a:r>
            <a:r>
              <a:rPr lang="ru-RU" dirty="0" err="1"/>
              <a:t>посібники</a:t>
            </a:r>
            <a:r>
              <a:rPr lang="ru-RU" dirty="0"/>
              <a:t> - все </a:t>
            </a:r>
            <a:r>
              <a:rPr lang="ru-RU" dirty="0" err="1"/>
              <a:t>фінансується</a:t>
            </a:r>
            <a:r>
              <a:rPr lang="ru-RU" dirty="0"/>
              <a:t> державою.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/>
                </a:solidFill>
              </a:rPr>
              <a:t>Як проходить </a:t>
            </a:r>
            <a:r>
              <a:rPr lang="ru-RU" b="1" dirty="0" err="1">
                <a:solidFill>
                  <a:schemeClr val="accent2"/>
                </a:solidFill>
              </a:rPr>
              <a:t>дошкільне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b="1" dirty="0" err="1">
                <a:solidFill>
                  <a:schemeClr val="accent2"/>
                </a:solidFill>
              </a:rPr>
              <a:t>навчання</a:t>
            </a:r>
            <a:r>
              <a:rPr lang="ru-RU" b="1" dirty="0">
                <a:solidFill>
                  <a:schemeClr val="accent2"/>
                </a:solidFill>
              </a:rPr>
              <a:t>? </a:t>
            </a:r>
            <a:r>
              <a:rPr lang="ru-RU" dirty="0" err="1"/>
              <a:t>Звичайно</a:t>
            </a:r>
            <a:r>
              <a:rPr lang="ru-RU" dirty="0"/>
              <a:t>,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гри</a:t>
            </a:r>
            <a:r>
              <a:rPr lang="ru-RU" dirty="0"/>
              <a:t>! </a:t>
            </a:r>
            <a:r>
              <a:rPr lang="ru-RU" dirty="0" err="1"/>
              <a:t>Маленькі</a:t>
            </a:r>
            <a:r>
              <a:rPr lang="ru-RU" dirty="0"/>
              <a:t> </a:t>
            </a:r>
            <a:r>
              <a:rPr lang="ru-RU" dirty="0" err="1"/>
              <a:t>школярі</a:t>
            </a:r>
            <a:r>
              <a:rPr lang="ru-RU" dirty="0"/>
              <a:t> </a:t>
            </a:r>
            <a:r>
              <a:rPr lang="ru-RU" dirty="0" err="1"/>
              <a:t>читають</a:t>
            </a:r>
            <a:r>
              <a:rPr lang="ru-RU" dirty="0"/>
              <a:t> </a:t>
            </a:r>
            <a:r>
              <a:rPr lang="ru-RU" dirty="0" err="1"/>
              <a:t>казки</a:t>
            </a:r>
            <a:r>
              <a:rPr lang="ru-RU" dirty="0"/>
              <a:t>, </a:t>
            </a:r>
            <a:r>
              <a:rPr lang="ru-RU" dirty="0" err="1"/>
              <a:t>дивляться</a:t>
            </a:r>
            <a:r>
              <a:rPr lang="ru-RU" dirty="0"/>
              <a:t> </a:t>
            </a:r>
            <a:r>
              <a:rPr lang="ru-RU" dirty="0" err="1" smtClean="0"/>
              <a:t>повчальні</a:t>
            </a:r>
            <a:r>
              <a:rPr lang="ru-RU" dirty="0" smtClean="0"/>
              <a:t> </a:t>
            </a:r>
            <a:r>
              <a:rPr lang="ru-RU" dirty="0" err="1"/>
              <a:t>мультфільми</a:t>
            </a:r>
            <a:r>
              <a:rPr lang="ru-RU" dirty="0"/>
              <a:t> і </a:t>
            </a:r>
            <a:r>
              <a:rPr lang="ru-RU" dirty="0" err="1"/>
              <a:t>займаються</a:t>
            </a:r>
            <a:r>
              <a:rPr lang="ru-RU" dirty="0"/>
              <a:t> будь-</a:t>
            </a:r>
            <a:r>
              <a:rPr lang="ru-RU" dirty="0" err="1"/>
              <a:t>яким</a:t>
            </a:r>
            <a:r>
              <a:rPr lang="ru-RU" dirty="0"/>
              <a:t> видом </a:t>
            </a:r>
            <a:r>
              <a:rPr lang="ru-RU" dirty="0" err="1"/>
              <a:t>творчості</a:t>
            </a:r>
            <a:r>
              <a:rPr lang="ru-RU" dirty="0"/>
              <a:t>: </a:t>
            </a:r>
            <a:r>
              <a:rPr lang="ru-RU" dirty="0" err="1"/>
              <a:t>ліпленням</a:t>
            </a:r>
            <a:r>
              <a:rPr lang="ru-RU" dirty="0"/>
              <a:t>, </a:t>
            </a:r>
            <a:r>
              <a:rPr lang="ru-RU" dirty="0" err="1"/>
              <a:t>малюванням</a:t>
            </a:r>
            <a:r>
              <a:rPr lang="ru-RU" dirty="0"/>
              <a:t>. </a:t>
            </a:r>
            <a:r>
              <a:rPr lang="ru-RU" dirty="0" err="1"/>
              <a:t>Ходити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в </a:t>
            </a:r>
            <a:r>
              <a:rPr lang="ru-RU" dirty="0" err="1"/>
              <a:t>дошкільний</a:t>
            </a:r>
            <a:r>
              <a:rPr lang="ru-RU" dirty="0"/>
              <a:t> заклад - </a:t>
            </a:r>
            <a:r>
              <a:rPr lang="ru-RU" dirty="0" err="1"/>
              <a:t>вирішують</a:t>
            </a:r>
            <a:r>
              <a:rPr lang="ru-RU" dirty="0"/>
              <a:t> батьки </a:t>
            </a:r>
            <a:r>
              <a:rPr lang="ru-RU" dirty="0" err="1"/>
              <a:t>дитини</a:t>
            </a:r>
            <a:r>
              <a:rPr lang="ru-RU" dirty="0"/>
              <a:t>.</a:t>
            </a:r>
          </a:p>
        </p:txBody>
      </p:sp>
      <p:pic>
        <p:nvPicPr>
          <p:cNvPr id="2050" name="Picture 2" descr="Картинки по запросу Дошкольное образование в великобрит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812" y="2015837"/>
            <a:ext cx="4095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62291" y="3834756"/>
            <a:ext cx="3221181" cy="2337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800" y="3930262"/>
            <a:ext cx="4230373" cy="237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61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501" y="1972678"/>
            <a:ext cx="4780517" cy="4511249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>
                <a:solidFill>
                  <a:schemeClr val="accent2"/>
                </a:solidFill>
              </a:rPr>
              <a:t>Починаючи</a:t>
            </a:r>
            <a:r>
              <a:rPr lang="ru-RU" b="1" dirty="0">
                <a:solidFill>
                  <a:schemeClr val="accent2"/>
                </a:solidFill>
              </a:rPr>
              <a:t> з 5 </a:t>
            </a:r>
            <a:r>
              <a:rPr lang="ru-RU" b="1" dirty="0" err="1">
                <a:solidFill>
                  <a:schemeClr val="accent2"/>
                </a:solidFill>
              </a:rPr>
              <a:t>років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b="1" dirty="0" err="1">
                <a:solidFill>
                  <a:schemeClr val="accent2"/>
                </a:solidFill>
              </a:rPr>
              <a:t>дитина</a:t>
            </a:r>
            <a:r>
              <a:rPr lang="ru-RU" b="1" dirty="0">
                <a:solidFill>
                  <a:schemeClr val="accent2"/>
                </a:solidFill>
              </a:rPr>
              <a:t> повинна </a:t>
            </a:r>
            <a:r>
              <a:rPr lang="ru-RU" b="1" dirty="0" err="1">
                <a:solidFill>
                  <a:schemeClr val="accent2"/>
                </a:solidFill>
              </a:rPr>
              <a:t>відвідувати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b="1" dirty="0" err="1">
                <a:solidFill>
                  <a:schemeClr val="accent2"/>
                </a:solidFill>
              </a:rPr>
              <a:t>початкову</a:t>
            </a:r>
            <a:r>
              <a:rPr lang="ru-RU" b="1" dirty="0">
                <a:solidFill>
                  <a:schemeClr val="accent2"/>
                </a:solidFill>
              </a:rPr>
              <a:t> школу. </a:t>
            </a:r>
            <a:r>
              <a:rPr lang="ru-RU" dirty="0" err="1"/>
              <a:t>Цікава</a:t>
            </a:r>
            <a:r>
              <a:rPr lang="ru-RU" dirty="0"/>
              <a:t> сама система </a:t>
            </a:r>
            <a:r>
              <a:rPr lang="ru-RU" dirty="0" err="1"/>
              <a:t>прийому</a:t>
            </a:r>
            <a:r>
              <a:rPr lang="ru-RU" dirty="0"/>
              <a:t> в школу: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установа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вибирає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чином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 smtClean="0"/>
              <a:t>отбір</a:t>
            </a:r>
            <a:r>
              <a:rPr lang="ru-RU" dirty="0" smtClean="0"/>
              <a:t> </a:t>
            </a:r>
            <a:r>
              <a:rPr lang="ru-RU" dirty="0" err="1"/>
              <a:t>учнів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бажаєте</a:t>
            </a:r>
            <a:r>
              <a:rPr lang="ru-RU" dirty="0"/>
              <a:t> </a:t>
            </a:r>
            <a:r>
              <a:rPr lang="ru-RU" dirty="0" err="1"/>
              <a:t>віддати</a:t>
            </a:r>
            <a:r>
              <a:rPr lang="ru-RU" dirty="0"/>
              <a:t> </a:t>
            </a:r>
            <a:r>
              <a:rPr lang="ru-RU" dirty="0" err="1"/>
              <a:t>дитину</a:t>
            </a:r>
            <a:r>
              <a:rPr lang="ru-RU" dirty="0"/>
              <a:t> в </a:t>
            </a:r>
            <a:r>
              <a:rPr lang="ru-RU" dirty="0" err="1"/>
              <a:t>церковну</a:t>
            </a:r>
            <a:r>
              <a:rPr lang="ru-RU" dirty="0"/>
              <a:t> </a:t>
            </a:r>
            <a:r>
              <a:rPr lang="ru-RU" dirty="0" err="1"/>
              <a:t>державну</a:t>
            </a:r>
            <a:r>
              <a:rPr lang="ru-RU" dirty="0"/>
              <a:t> школу,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щоб</a:t>
            </a:r>
            <a:r>
              <a:rPr lang="ru-RU" dirty="0"/>
              <a:t> батьки і </a:t>
            </a:r>
            <a:r>
              <a:rPr lang="ru-RU" dirty="0" err="1"/>
              <a:t>майбутній</a:t>
            </a:r>
            <a:r>
              <a:rPr lang="ru-RU" dirty="0"/>
              <a:t> </a:t>
            </a:r>
            <a:r>
              <a:rPr lang="ru-RU" dirty="0" err="1"/>
              <a:t>учень</a:t>
            </a:r>
            <a:r>
              <a:rPr lang="ru-RU" dirty="0"/>
              <a:t> належали до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 smtClean="0"/>
              <a:t>релігії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Діти</a:t>
            </a:r>
            <a:r>
              <a:rPr lang="ru-RU" dirty="0"/>
              <a:t> на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вивчають</a:t>
            </a:r>
            <a:r>
              <a:rPr lang="ru-RU" dirty="0"/>
              <a:t> математику, </a:t>
            </a:r>
            <a:r>
              <a:rPr lang="ru-RU" dirty="0" err="1"/>
              <a:t>англійську</a:t>
            </a:r>
            <a:r>
              <a:rPr lang="ru-RU" dirty="0"/>
              <a:t> </a:t>
            </a:r>
            <a:r>
              <a:rPr lang="ru-RU" dirty="0" err="1"/>
              <a:t>мову</a:t>
            </a:r>
            <a:r>
              <a:rPr lang="ru-RU" dirty="0"/>
              <a:t>, </a:t>
            </a:r>
            <a:r>
              <a:rPr lang="ru-RU" dirty="0" err="1"/>
              <a:t>музику</a:t>
            </a:r>
            <a:r>
              <a:rPr lang="ru-RU" dirty="0"/>
              <a:t>, </a:t>
            </a:r>
            <a:r>
              <a:rPr lang="ru-RU" dirty="0" err="1"/>
              <a:t>мистецтво</a:t>
            </a:r>
            <a:r>
              <a:rPr lang="ru-RU" dirty="0"/>
              <a:t> і </a:t>
            </a:r>
            <a:r>
              <a:rPr lang="ru-RU" dirty="0" err="1"/>
              <a:t>здають</a:t>
            </a:r>
            <a:r>
              <a:rPr lang="ru-RU" dirty="0"/>
              <a:t> один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іспит</a:t>
            </a:r>
            <a:r>
              <a:rPr lang="ru-RU" dirty="0"/>
              <a:t> з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81192" y="755319"/>
            <a:ext cx="11029616" cy="1013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b="1" dirty="0" err="1" smtClean="0"/>
              <a:t>Державна</a:t>
            </a:r>
            <a:r>
              <a:rPr lang="ru-RU" sz="3600" b="1" dirty="0" smtClean="0"/>
              <a:t> система </a:t>
            </a:r>
            <a:r>
              <a:rPr lang="ru-RU" sz="3600" b="1" dirty="0" err="1" smtClean="0"/>
              <a:t>шкіл</a:t>
            </a:r>
            <a:r>
              <a:rPr lang="ru-RU" sz="3600" b="1" dirty="0" smtClean="0"/>
              <a:t>. </a:t>
            </a:r>
            <a:br>
              <a:rPr lang="ru-RU" sz="3600" b="1" dirty="0" smtClean="0"/>
            </a:br>
            <a:r>
              <a:rPr lang="ru-RU" sz="3600" b="1" dirty="0" err="1" smtClean="0"/>
              <a:t>Дошкільна</a:t>
            </a:r>
            <a:r>
              <a:rPr lang="ru-RU" sz="3600" b="1" dirty="0" smtClean="0"/>
              <a:t> і початкова </a:t>
            </a:r>
            <a:r>
              <a:rPr lang="ru-RU" sz="3600" b="1" dirty="0" err="1" smtClean="0"/>
              <a:t>освіта</a:t>
            </a:r>
            <a:endParaRPr lang="ru-RU" sz="3600" b="1" dirty="0"/>
          </a:p>
        </p:txBody>
      </p:sp>
      <p:pic>
        <p:nvPicPr>
          <p:cNvPr id="3074" name="Picture 2" descr="Картинки по запросу начальное образование в великобрит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27" y="2051223"/>
            <a:ext cx="4229524" cy="336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10578" y="3624978"/>
            <a:ext cx="2940628" cy="25368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Картинки по запросу начальное образование в великобрита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455" y="3731303"/>
            <a:ext cx="3335481" cy="295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31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43719"/>
            <a:ext cx="11029616" cy="10138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/>
              <a:t>Середня</a:t>
            </a:r>
            <a:r>
              <a:rPr lang="ru-RU" sz="3600" b="1" dirty="0"/>
              <a:t> школа в </a:t>
            </a:r>
            <a:r>
              <a:rPr lang="ru-RU" sz="3600" b="1" dirty="0" err="1"/>
              <a:t>державній</a:t>
            </a:r>
            <a:r>
              <a:rPr lang="ru-RU" sz="3600" b="1" dirty="0"/>
              <a:t> </a:t>
            </a:r>
            <a:r>
              <a:rPr lang="ru-RU" sz="3600" b="1" dirty="0" err="1"/>
              <a:t>системі</a:t>
            </a:r>
            <a:r>
              <a:rPr lang="ru-RU" sz="3600" b="1" dirty="0"/>
              <a:t> </a:t>
            </a:r>
            <a:r>
              <a:rPr lang="ru-RU" sz="3600" b="1" dirty="0" err="1"/>
              <a:t>освіти</a:t>
            </a:r>
            <a:r>
              <a:rPr lang="ru-RU" sz="3600" b="1" dirty="0"/>
              <a:t> </a:t>
            </a:r>
            <a:r>
              <a:rPr lang="ru-RU" sz="3600" b="1" dirty="0" err="1" smtClean="0"/>
              <a:t>Великої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британії</a:t>
            </a:r>
            <a:endParaRPr lang="ru-RU" sz="36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71670649"/>
              </p:ext>
            </p:extLst>
          </p:nvPr>
        </p:nvGraphicFramePr>
        <p:xfrm>
          <a:off x="437860" y="1954945"/>
          <a:ext cx="11316279" cy="4716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574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1129" y="1902992"/>
            <a:ext cx="9757763" cy="7155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err="1"/>
              <a:t>Середню</a:t>
            </a:r>
            <a:r>
              <a:rPr lang="ru-RU" sz="2400" b="1" dirty="0"/>
              <a:t> </a:t>
            </a:r>
            <a:r>
              <a:rPr lang="ru-RU" sz="2400" b="1" dirty="0" err="1"/>
              <a:t>освіту</a:t>
            </a:r>
            <a:r>
              <a:rPr lang="ru-RU" sz="2400" b="1" dirty="0"/>
              <a:t> у </a:t>
            </a:r>
            <a:r>
              <a:rPr lang="ru-RU" sz="2400" b="1" dirty="0" err="1"/>
              <a:t>Великій</a:t>
            </a:r>
            <a:r>
              <a:rPr lang="ru-RU" sz="2400" b="1" dirty="0"/>
              <a:t> </a:t>
            </a:r>
            <a:r>
              <a:rPr lang="ru-RU" sz="2400" b="1" dirty="0" err="1"/>
              <a:t>Британії</a:t>
            </a:r>
            <a:r>
              <a:rPr lang="ru-RU" sz="2400" b="1" dirty="0"/>
              <a:t> </a:t>
            </a:r>
            <a:r>
              <a:rPr lang="ru-RU" sz="2400" b="1" dirty="0" err="1"/>
              <a:t>поділяється</a:t>
            </a:r>
            <a:r>
              <a:rPr lang="ru-RU" sz="2400" b="1" dirty="0"/>
              <a:t> на 3 </a:t>
            </a:r>
            <a:r>
              <a:rPr lang="ru-RU" sz="2400" b="1" dirty="0" err="1"/>
              <a:t>етапи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err="1"/>
              <a:t>Середня</a:t>
            </a:r>
            <a:r>
              <a:rPr lang="ru-RU" sz="3600" b="1" dirty="0"/>
              <a:t> школа в </a:t>
            </a:r>
            <a:r>
              <a:rPr lang="ru-RU" sz="3600" b="1" dirty="0" err="1"/>
              <a:t>державній</a:t>
            </a:r>
            <a:r>
              <a:rPr lang="ru-RU" sz="3600" b="1" dirty="0"/>
              <a:t> </a:t>
            </a:r>
            <a:r>
              <a:rPr lang="ru-RU" sz="3600" b="1" dirty="0" err="1"/>
              <a:t>системі</a:t>
            </a:r>
            <a:r>
              <a:rPr lang="ru-RU" sz="3600" b="1" dirty="0"/>
              <a:t> </a:t>
            </a:r>
            <a:r>
              <a:rPr lang="ru-RU" sz="3600" b="1" dirty="0" err="1"/>
              <a:t>освіти</a:t>
            </a:r>
            <a:r>
              <a:rPr lang="ru-RU" sz="3600" b="1" dirty="0"/>
              <a:t> </a:t>
            </a:r>
            <a:r>
              <a:rPr lang="ru-RU" sz="3600" b="1" dirty="0" err="1" smtClean="0"/>
              <a:t>Великої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британії</a:t>
            </a:r>
            <a:endParaRPr lang="ru-RU" sz="36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18763572"/>
              </p:ext>
            </p:extLst>
          </p:nvPr>
        </p:nvGraphicFramePr>
        <p:xfrm>
          <a:off x="475201" y="2805545"/>
          <a:ext cx="11214571" cy="3813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482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1" y="716973"/>
            <a:ext cx="11029616" cy="78077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/>
              <a:t>Церковні</a:t>
            </a:r>
            <a:r>
              <a:rPr lang="ru-RU" sz="3600" b="1" dirty="0"/>
              <a:t> </a:t>
            </a:r>
            <a:r>
              <a:rPr lang="ru-RU" sz="3600" b="1" dirty="0" err="1" smtClean="0"/>
              <a:t>школи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490" y="1761988"/>
            <a:ext cx="11312237" cy="94557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Будь-яке </a:t>
            </a:r>
            <a:r>
              <a:rPr lang="ru-RU" dirty="0" err="1"/>
              <a:t>релігійне</a:t>
            </a:r>
            <a:r>
              <a:rPr lang="ru-RU" dirty="0"/>
              <a:t> </a:t>
            </a:r>
            <a:r>
              <a:rPr lang="ru-RU" dirty="0" err="1"/>
              <a:t>співтовариство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відкрити</a:t>
            </a:r>
            <a:r>
              <a:rPr lang="ru-RU" dirty="0"/>
              <a:t> школу, яку </a:t>
            </a:r>
            <a:r>
              <a:rPr lang="ru-RU" dirty="0" err="1"/>
              <a:t>фінансуватиме</a:t>
            </a:r>
            <a:r>
              <a:rPr lang="ru-RU" dirty="0"/>
              <a:t> держава. Зараз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Англії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100 </a:t>
            </a:r>
            <a:r>
              <a:rPr lang="ru-RU" dirty="0" err="1"/>
              <a:t>церковних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9490" y="2707561"/>
            <a:ext cx="4932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</a:rPr>
              <a:t>Особливу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увагу</a:t>
            </a:r>
            <a:r>
              <a:rPr lang="ru-RU" dirty="0">
                <a:solidFill>
                  <a:schemeClr val="tx2"/>
                </a:solidFill>
              </a:rPr>
              <a:t> в </a:t>
            </a:r>
            <a:r>
              <a:rPr lang="ru-RU" dirty="0" err="1">
                <a:solidFill>
                  <a:schemeClr val="tx2"/>
                </a:solidFill>
              </a:rPr>
              <a:t>такій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школі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приділяється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дисципліні</a:t>
            </a:r>
            <a:r>
              <a:rPr lang="ru-RU" dirty="0">
                <a:solidFill>
                  <a:schemeClr val="tx2"/>
                </a:solidFill>
              </a:rPr>
              <a:t> і </a:t>
            </a:r>
            <a:r>
              <a:rPr lang="ru-RU" dirty="0" err="1">
                <a:solidFill>
                  <a:schemeClr val="tx2"/>
                </a:solidFill>
              </a:rPr>
              <a:t>моральності</a:t>
            </a:r>
            <a:r>
              <a:rPr lang="ru-RU" dirty="0">
                <a:solidFill>
                  <a:schemeClr val="tx2"/>
                </a:solidFill>
              </a:rPr>
              <a:t>. Не </a:t>
            </a:r>
            <a:r>
              <a:rPr lang="ru-RU" dirty="0" err="1">
                <a:solidFill>
                  <a:schemeClr val="tx2"/>
                </a:solidFill>
              </a:rPr>
              <a:t>рідше</a:t>
            </a:r>
            <a:r>
              <a:rPr lang="ru-RU" dirty="0">
                <a:solidFill>
                  <a:schemeClr val="tx2"/>
                </a:solidFill>
              </a:rPr>
              <a:t> 2-х </a:t>
            </a:r>
            <a:r>
              <a:rPr lang="ru-RU" dirty="0" err="1">
                <a:solidFill>
                  <a:schemeClr val="tx2"/>
                </a:solidFill>
              </a:rPr>
              <a:t>разів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тиждень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дітей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вчать</a:t>
            </a:r>
            <a:r>
              <a:rPr lang="ru-RU" dirty="0">
                <a:solidFill>
                  <a:schemeClr val="tx2"/>
                </a:solidFill>
              </a:rPr>
              <a:t> правилам </a:t>
            </a:r>
            <a:r>
              <a:rPr lang="ru-RU" dirty="0" err="1">
                <a:solidFill>
                  <a:schemeClr val="tx2"/>
                </a:solidFill>
              </a:rPr>
              <a:t>гарної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поведінки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спеціальних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заняттях</a:t>
            </a:r>
            <a:r>
              <a:rPr lang="ru-RU" dirty="0">
                <a:solidFill>
                  <a:schemeClr val="tx2"/>
                </a:solidFill>
              </a:rPr>
              <a:t>. Перед уроками вся школа </a:t>
            </a:r>
            <a:r>
              <a:rPr lang="ru-RU" dirty="0" err="1">
                <a:solidFill>
                  <a:schemeClr val="tx2"/>
                </a:solidFill>
              </a:rPr>
              <a:t>читає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обов'язкову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ранкову</a:t>
            </a:r>
            <a:r>
              <a:rPr lang="ru-RU" dirty="0">
                <a:solidFill>
                  <a:schemeClr val="tx2"/>
                </a:solidFill>
              </a:rPr>
              <a:t> молитву. </a:t>
            </a:r>
            <a:r>
              <a:rPr lang="ru-RU" dirty="0" err="1">
                <a:solidFill>
                  <a:schemeClr val="tx2"/>
                </a:solidFill>
              </a:rPr>
              <a:t>Учні</a:t>
            </a:r>
            <a:r>
              <a:rPr lang="ru-RU" dirty="0">
                <a:solidFill>
                  <a:schemeClr val="tx2"/>
                </a:solidFill>
              </a:rPr>
              <a:t> та </a:t>
            </a:r>
            <a:r>
              <a:rPr lang="ru-RU" dirty="0" err="1">
                <a:solidFill>
                  <a:schemeClr val="tx2"/>
                </a:solidFill>
              </a:rPr>
              <a:t>вчителі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носять</a:t>
            </a:r>
            <a:r>
              <a:rPr lang="ru-RU" dirty="0">
                <a:solidFill>
                  <a:schemeClr val="tx2"/>
                </a:solidFill>
              </a:rPr>
              <a:t> форму, заборонена лайка і будь-</a:t>
            </a:r>
            <a:r>
              <a:rPr lang="ru-RU" dirty="0" err="1">
                <a:solidFill>
                  <a:schemeClr val="tx2"/>
                </a:solidFill>
              </a:rPr>
              <a:t>які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порушення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громадського</a:t>
            </a:r>
            <a:r>
              <a:rPr lang="ru-RU" dirty="0">
                <a:solidFill>
                  <a:schemeClr val="tx2"/>
                </a:solidFill>
              </a:rPr>
              <a:t> порядку.</a:t>
            </a:r>
          </a:p>
          <a:p>
            <a:r>
              <a:rPr lang="ru-RU" dirty="0">
                <a:solidFill>
                  <a:schemeClr val="tx2"/>
                </a:solidFill>
              </a:rPr>
              <a:t>В </a:t>
            </a:r>
            <a:r>
              <a:rPr lang="ru-RU" dirty="0" err="1">
                <a:solidFill>
                  <a:schemeClr val="tx2"/>
                </a:solidFill>
              </a:rPr>
              <a:t>останні</a:t>
            </a:r>
            <a:r>
              <a:rPr lang="ru-RU" dirty="0">
                <a:solidFill>
                  <a:schemeClr val="tx2"/>
                </a:solidFill>
              </a:rPr>
              <a:t> роки </a:t>
            </a:r>
            <a:r>
              <a:rPr lang="ru-RU" dirty="0" err="1">
                <a:solidFill>
                  <a:schemeClr val="tx2"/>
                </a:solidFill>
              </a:rPr>
              <a:t>вважається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дуже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престижним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відвідувати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церковні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школи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Кажуть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що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рівень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успішності</a:t>
            </a:r>
            <a:r>
              <a:rPr lang="ru-RU" dirty="0">
                <a:solidFill>
                  <a:schemeClr val="tx2"/>
                </a:solidFill>
              </a:rPr>
              <a:t> у таких </a:t>
            </a:r>
            <a:r>
              <a:rPr lang="ru-RU" dirty="0" err="1">
                <a:solidFill>
                  <a:schemeClr val="tx2"/>
                </a:solidFill>
              </a:rPr>
              <a:t>учнів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вище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ніж</a:t>
            </a:r>
            <a:r>
              <a:rPr lang="ru-RU" dirty="0">
                <a:solidFill>
                  <a:schemeClr val="tx2"/>
                </a:solidFill>
              </a:rPr>
              <a:t> у </a:t>
            </a:r>
            <a:r>
              <a:rPr lang="ru-RU" dirty="0" err="1">
                <a:solidFill>
                  <a:schemeClr val="tx2"/>
                </a:solidFill>
              </a:rPr>
              <a:t>їхніх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однолітків</a:t>
            </a:r>
            <a:r>
              <a:rPr lang="ru-RU" dirty="0">
                <a:solidFill>
                  <a:schemeClr val="tx2"/>
                </a:solidFill>
              </a:rPr>
              <a:t> з </a:t>
            </a:r>
            <a:r>
              <a:rPr lang="ru-RU" dirty="0" err="1">
                <a:solidFill>
                  <a:schemeClr val="tx2"/>
                </a:solidFill>
              </a:rPr>
              <a:t>простої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загальноосвітньої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школи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100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30" y="2707561"/>
            <a:ext cx="6061097" cy="34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8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1" y="768928"/>
            <a:ext cx="11029616" cy="7496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/>
              <a:t>Приватні</a:t>
            </a:r>
            <a:r>
              <a:rPr lang="ru-RU" sz="3600" b="1" dirty="0"/>
              <a:t> </a:t>
            </a:r>
            <a:r>
              <a:rPr lang="ru-RU" sz="3600" b="1" dirty="0" err="1"/>
              <a:t>школи</a:t>
            </a:r>
            <a:r>
              <a:rPr lang="ru-RU" sz="3600" b="1" dirty="0"/>
              <a:t> </a:t>
            </a:r>
            <a:r>
              <a:rPr lang="ru-RU" sz="3600" b="1" dirty="0" smtClean="0"/>
              <a:t>та </a:t>
            </a:r>
            <a:r>
              <a:rPr lang="ru-RU" sz="3600" b="1" dirty="0" err="1"/>
              <a:t>їх</a:t>
            </a:r>
            <a:r>
              <a:rPr lang="ru-RU" sz="3600" b="1" dirty="0"/>
              <a:t> </a:t>
            </a:r>
            <a:r>
              <a:rPr lang="ru-RU" sz="3600" b="1" dirty="0" err="1"/>
              <a:t>особливості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027" y="1941505"/>
            <a:ext cx="11326091" cy="1612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Приватні</a:t>
            </a:r>
            <a:r>
              <a:rPr lang="ru-RU" sz="2000" dirty="0"/>
              <a:t> </a:t>
            </a:r>
            <a:r>
              <a:rPr lang="ru-RU" sz="2000" dirty="0" err="1"/>
              <a:t>навчальні</a:t>
            </a:r>
            <a:r>
              <a:rPr lang="ru-RU" sz="2000" dirty="0"/>
              <a:t> </a:t>
            </a:r>
            <a:r>
              <a:rPr lang="ru-RU" sz="2000" dirty="0" err="1"/>
              <a:t>заклади</a:t>
            </a:r>
            <a:r>
              <a:rPr lang="ru-RU" sz="2000" dirty="0"/>
              <a:t> не </a:t>
            </a:r>
            <a:r>
              <a:rPr lang="ru-RU" sz="2000" dirty="0" err="1"/>
              <a:t>зобов'язані</a:t>
            </a:r>
            <a:r>
              <a:rPr lang="ru-RU" sz="2000" dirty="0"/>
              <a:t> </a:t>
            </a:r>
            <a:r>
              <a:rPr lang="ru-RU" sz="2000" dirty="0" err="1"/>
              <a:t>виконувати</a:t>
            </a:r>
            <a:r>
              <a:rPr lang="ru-RU" sz="2000" dirty="0"/>
              <a:t> </a:t>
            </a:r>
            <a:r>
              <a:rPr lang="ru-RU" sz="2000" dirty="0" err="1"/>
              <a:t>навчальні</a:t>
            </a:r>
            <a:r>
              <a:rPr lang="ru-RU" sz="2000" dirty="0"/>
              <a:t> </a:t>
            </a:r>
            <a:r>
              <a:rPr lang="ru-RU" sz="2000" dirty="0" err="1"/>
              <a:t>вимоги</a:t>
            </a:r>
            <a:r>
              <a:rPr lang="ru-RU" sz="2000" dirty="0"/>
              <a:t> уряду. </a:t>
            </a:r>
            <a:r>
              <a:rPr lang="ru-RU" sz="2000" dirty="0" err="1"/>
              <a:t>Кожна</a:t>
            </a:r>
            <a:r>
              <a:rPr lang="ru-RU" sz="2000" dirty="0"/>
              <a:t> школа </a:t>
            </a:r>
            <a:r>
              <a:rPr lang="ru-RU" sz="2000" dirty="0" err="1"/>
              <a:t>самостійно</a:t>
            </a:r>
            <a:r>
              <a:rPr lang="ru-RU" sz="2000" dirty="0"/>
              <a:t> </a:t>
            </a:r>
            <a:r>
              <a:rPr lang="ru-RU" sz="2000" dirty="0" err="1"/>
              <a:t>вибирає</a:t>
            </a:r>
            <a:r>
              <a:rPr lang="ru-RU" sz="2000" dirty="0"/>
              <a:t> </a:t>
            </a:r>
            <a:r>
              <a:rPr lang="ru-RU" sz="2000" dirty="0" err="1"/>
              <a:t>обов'язкові</a:t>
            </a:r>
            <a:r>
              <a:rPr lang="ru-RU" sz="2000" dirty="0"/>
              <a:t> для </a:t>
            </a:r>
            <a:r>
              <a:rPr lang="ru-RU" sz="2000" dirty="0" err="1"/>
              <a:t>вивчення</a:t>
            </a:r>
            <a:r>
              <a:rPr lang="ru-RU" sz="2000" dirty="0"/>
              <a:t> </a:t>
            </a:r>
            <a:r>
              <a:rPr lang="ru-RU" sz="2000" dirty="0" err="1"/>
              <a:t>предмети</a:t>
            </a:r>
            <a:r>
              <a:rPr lang="ru-RU" sz="2000" dirty="0"/>
              <a:t>. В основному </a:t>
            </a:r>
            <a:r>
              <a:rPr lang="ru-RU" sz="2000" dirty="0" err="1"/>
              <a:t>учні</a:t>
            </a:r>
            <a:r>
              <a:rPr lang="ru-RU" sz="2000" dirty="0"/>
              <a:t> </a:t>
            </a:r>
            <a:r>
              <a:rPr lang="ru-RU" sz="2000" dirty="0" err="1"/>
              <a:t>приватних</a:t>
            </a:r>
            <a:r>
              <a:rPr lang="ru-RU" sz="2000" dirty="0"/>
              <a:t> </a:t>
            </a:r>
            <a:r>
              <a:rPr lang="ru-RU" sz="2000" dirty="0" err="1"/>
              <a:t>шкіл</a:t>
            </a:r>
            <a:r>
              <a:rPr lang="ru-RU" sz="2000" dirty="0"/>
              <a:t> </a:t>
            </a:r>
            <a:r>
              <a:rPr lang="ru-RU" sz="2000" dirty="0" err="1"/>
              <a:t>вивчають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accent2"/>
                </a:solidFill>
              </a:rPr>
              <a:t>математику, </a:t>
            </a:r>
            <a:r>
              <a:rPr lang="ru-RU" sz="2000" dirty="0" err="1">
                <a:solidFill>
                  <a:schemeClr val="accent2"/>
                </a:solidFill>
              </a:rPr>
              <a:t>біологію</a:t>
            </a:r>
            <a:r>
              <a:rPr lang="ru-RU" sz="2000" dirty="0">
                <a:solidFill>
                  <a:schemeClr val="accent2"/>
                </a:solidFill>
              </a:rPr>
              <a:t>, </a:t>
            </a:r>
            <a:r>
              <a:rPr lang="ru-RU" sz="2000" dirty="0" err="1">
                <a:solidFill>
                  <a:schemeClr val="accent2"/>
                </a:solidFill>
              </a:rPr>
              <a:t>англійську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  <a:r>
              <a:rPr lang="ru-RU" sz="2000" dirty="0" err="1">
                <a:solidFill>
                  <a:schemeClr val="accent2"/>
                </a:solidFill>
              </a:rPr>
              <a:t>мову</a:t>
            </a:r>
            <a:r>
              <a:rPr lang="ru-RU" sz="2000" dirty="0">
                <a:solidFill>
                  <a:schemeClr val="accent2"/>
                </a:solidFill>
              </a:rPr>
              <a:t>, </a:t>
            </a:r>
            <a:r>
              <a:rPr lang="ru-RU" sz="2000" dirty="0" err="1">
                <a:solidFill>
                  <a:schemeClr val="accent2"/>
                </a:solidFill>
              </a:rPr>
              <a:t>літературу</a:t>
            </a:r>
            <a:r>
              <a:rPr lang="ru-RU" sz="2000" dirty="0">
                <a:solidFill>
                  <a:schemeClr val="accent2"/>
                </a:solidFill>
              </a:rPr>
              <a:t> і </a:t>
            </a:r>
            <a:r>
              <a:rPr lang="ru-RU" sz="2000" dirty="0" err="1">
                <a:solidFill>
                  <a:schemeClr val="accent2"/>
                </a:solidFill>
              </a:rPr>
              <a:t>фізику</a:t>
            </a:r>
            <a:r>
              <a:rPr lang="ru-RU" sz="2000" dirty="0"/>
              <a:t>. </a:t>
            </a:r>
            <a:r>
              <a:rPr lang="ru-RU" sz="2000" dirty="0" err="1"/>
              <a:t>Крім</a:t>
            </a:r>
            <a:r>
              <a:rPr lang="ru-RU" sz="2000" dirty="0"/>
              <a:t> того, на </a:t>
            </a:r>
            <a:r>
              <a:rPr lang="ru-RU" sz="2000" dirty="0" err="1"/>
              <a:t>вибір</a:t>
            </a:r>
            <a:r>
              <a:rPr lang="ru-RU" sz="2000" dirty="0"/>
              <a:t> </a:t>
            </a:r>
            <a:r>
              <a:rPr lang="ru-RU" sz="2000" dirty="0" err="1"/>
              <a:t>учням</a:t>
            </a:r>
            <a:r>
              <a:rPr lang="ru-RU" sz="2000" dirty="0"/>
              <a:t> </a:t>
            </a:r>
            <a:r>
              <a:rPr lang="ru-RU" sz="2000" dirty="0" err="1"/>
              <a:t>пропонується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03990420"/>
              </p:ext>
            </p:extLst>
          </p:nvPr>
        </p:nvGraphicFramePr>
        <p:xfrm>
          <a:off x="831272" y="3844637"/>
          <a:ext cx="10536382" cy="248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089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604" y="1715956"/>
            <a:ext cx="11329905" cy="1435541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затверджені</a:t>
            </a:r>
            <a:r>
              <a:rPr lang="ru-RU" dirty="0"/>
              <a:t> </a:t>
            </a:r>
            <a:r>
              <a:rPr lang="ru-RU" dirty="0" err="1"/>
              <a:t>дирекцією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, </a:t>
            </a:r>
            <a:r>
              <a:rPr lang="ru-RU" dirty="0" err="1"/>
              <a:t>різнобічні</a:t>
            </a:r>
            <a:r>
              <a:rPr lang="ru-RU" dirty="0"/>
              <a:t> і не </a:t>
            </a:r>
            <a:r>
              <a:rPr lang="ru-RU" dirty="0" err="1"/>
              <a:t>перевантажені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</a:t>
            </a:r>
            <a:r>
              <a:rPr lang="ru-RU" dirty="0" err="1"/>
              <a:t>тестуванням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. Максимальна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 у кожному </a:t>
            </a:r>
            <a:r>
              <a:rPr lang="ru-RU" dirty="0" err="1"/>
              <a:t>класі</a:t>
            </a:r>
            <a:r>
              <a:rPr lang="ru-RU" dirty="0"/>
              <a:t> - 15 </a:t>
            </a:r>
            <a:r>
              <a:rPr lang="ru-RU" dirty="0" err="1"/>
              <a:t>осіб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>
                <a:solidFill>
                  <a:schemeClr val="accent2"/>
                </a:solidFill>
              </a:rPr>
              <a:t>Першочергова</a:t>
            </a:r>
            <a:r>
              <a:rPr lang="ru-RU" b="1" dirty="0" smtClean="0">
                <a:solidFill>
                  <a:schemeClr val="accent2"/>
                </a:solidFill>
              </a:rPr>
              <a:t> </a:t>
            </a:r>
            <a:r>
              <a:rPr lang="ru-RU" b="1" dirty="0">
                <a:solidFill>
                  <a:schemeClr val="accent2"/>
                </a:solidFill>
              </a:rPr>
              <a:t>задача таких </a:t>
            </a:r>
            <a:r>
              <a:rPr lang="ru-RU" b="1" dirty="0" err="1">
                <a:solidFill>
                  <a:schemeClr val="accent2"/>
                </a:solidFill>
              </a:rPr>
              <a:t>шкіл</a:t>
            </a:r>
            <a:r>
              <a:rPr lang="ru-RU" b="1" dirty="0">
                <a:solidFill>
                  <a:schemeClr val="accent2"/>
                </a:solidFill>
              </a:rPr>
              <a:t>?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кожного </a:t>
            </a:r>
            <a:r>
              <a:rPr lang="ru-RU" dirty="0" err="1"/>
              <a:t>учня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err="1"/>
              <a:t>Приватні</a:t>
            </a:r>
            <a:r>
              <a:rPr lang="ru-RU" sz="3600" b="1" dirty="0"/>
              <a:t> </a:t>
            </a:r>
            <a:r>
              <a:rPr lang="ru-RU" sz="3600" b="1" dirty="0" err="1"/>
              <a:t>школи</a:t>
            </a:r>
            <a:r>
              <a:rPr lang="ru-RU" sz="3600" b="1" dirty="0"/>
              <a:t> </a:t>
            </a:r>
            <a:r>
              <a:rPr lang="ru-RU" sz="3600" b="1" dirty="0" smtClean="0"/>
              <a:t>та </a:t>
            </a:r>
            <a:r>
              <a:rPr lang="ru-RU" sz="3600" b="1" dirty="0" err="1"/>
              <a:t>їх</a:t>
            </a:r>
            <a:r>
              <a:rPr lang="ru-RU" sz="3600" b="1" dirty="0"/>
              <a:t> </a:t>
            </a:r>
            <a:r>
              <a:rPr lang="ru-RU" sz="3600" b="1" dirty="0" err="1"/>
              <a:t>особливості</a:t>
            </a:r>
            <a:endParaRPr lang="ru-RU" sz="36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40863011"/>
              </p:ext>
            </p:extLst>
          </p:nvPr>
        </p:nvGraphicFramePr>
        <p:xfrm>
          <a:off x="-1" y="2784762"/>
          <a:ext cx="7045037" cy="4073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691745" y="3377045"/>
            <a:ext cx="49190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2"/>
                </a:solidFill>
              </a:rPr>
              <a:t>денні</a:t>
            </a:r>
            <a:r>
              <a:rPr lang="ru-RU" dirty="0">
                <a:solidFill>
                  <a:schemeClr val="tx2"/>
                </a:solidFill>
              </a:rPr>
              <a:t> (</a:t>
            </a:r>
            <a:r>
              <a:rPr lang="ru-RU" dirty="0" err="1">
                <a:solidFill>
                  <a:schemeClr val="tx2"/>
                </a:solidFill>
              </a:rPr>
              <a:t>навчання</a:t>
            </a:r>
            <a:r>
              <a:rPr lang="ru-RU" dirty="0">
                <a:solidFill>
                  <a:schemeClr val="tx2"/>
                </a:solidFill>
              </a:rPr>
              <a:t> з 9 до 15 годин 5 </a:t>
            </a:r>
            <a:r>
              <a:rPr lang="ru-RU" dirty="0" err="1">
                <a:solidFill>
                  <a:schemeClr val="tx2"/>
                </a:solidFill>
              </a:rPr>
              <a:t>днів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тиждень</a:t>
            </a:r>
            <a:r>
              <a:rPr lang="ru-RU" dirty="0">
                <a:solidFill>
                  <a:schemeClr val="tx2"/>
                </a:solidFill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2"/>
                </a:solidFill>
              </a:rPr>
              <a:t>п'ятиденний</a:t>
            </a: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dirty="0" err="1">
                <a:solidFill>
                  <a:schemeClr val="accent2"/>
                </a:solidFill>
              </a:rPr>
              <a:t>інтернат</a:t>
            </a:r>
            <a:r>
              <a:rPr lang="ru-RU" dirty="0">
                <a:solidFill>
                  <a:schemeClr val="tx2"/>
                </a:solidFill>
              </a:rPr>
              <a:t> (</a:t>
            </a:r>
            <a:r>
              <a:rPr lang="ru-RU" dirty="0" err="1">
                <a:solidFill>
                  <a:schemeClr val="tx2"/>
                </a:solidFill>
              </a:rPr>
              <a:t>учень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живе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території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школи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навчальний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тиждень</a:t>
            </a:r>
            <a:r>
              <a:rPr lang="ru-RU" dirty="0">
                <a:solidFill>
                  <a:schemeClr val="tx2"/>
                </a:solidFill>
              </a:rPr>
              <a:t>, у </a:t>
            </a:r>
            <a:r>
              <a:rPr lang="ru-RU" dirty="0" err="1">
                <a:solidFill>
                  <a:schemeClr val="tx2"/>
                </a:solidFill>
              </a:rPr>
              <a:t>вихідні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вирушає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додому</a:t>
            </a:r>
            <a:r>
              <a:rPr lang="ru-RU" dirty="0">
                <a:solidFill>
                  <a:schemeClr val="tx2"/>
                </a:solidFill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2"/>
                </a:solidFill>
              </a:rPr>
              <a:t>пансіони</a:t>
            </a:r>
            <a:r>
              <a:rPr lang="ru-RU" dirty="0">
                <a:solidFill>
                  <a:schemeClr val="tx2"/>
                </a:solidFill>
              </a:rPr>
              <a:t> (</a:t>
            </a:r>
            <a:r>
              <a:rPr lang="ru-RU" dirty="0" err="1">
                <a:solidFill>
                  <a:schemeClr val="tx2"/>
                </a:solidFill>
              </a:rPr>
              <a:t>діти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їдуть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додому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тільки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канікули</a:t>
            </a:r>
            <a:r>
              <a:rPr lang="ru-RU" dirty="0" smtClean="0">
                <a:solidFill>
                  <a:schemeClr val="tx2"/>
                </a:solidFill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8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27364"/>
            <a:ext cx="11029616" cy="8223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В </a:t>
            </a:r>
            <a:r>
              <a:rPr lang="ru-RU" sz="3600" b="1" dirty="0" err="1"/>
              <a:t>якій</a:t>
            </a:r>
            <a:r>
              <a:rPr lang="ru-RU" sz="3600" b="1" dirty="0"/>
              <a:t> </a:t>
            </a:r>
            <a:r>
              <a:rPr lang="ru-RU" sz="3600" b="1" dirty="0" err="1"/>
              <a:t>формі</a:t>
            </a:r>
            <a:r>
              <a:rPr lang="ru-RU" sz="3600" b="1" dirty="0"/>
              <a:t> </a:t>
            </a:r>
            <a:r>
              <a:rPr lang="ru-RU" sz="3600" b="1" dirty="0" err="1"/>
              <a:t>подаються</a:t>
            </a:r>
            <a:r>
              <a:rPr lang="ru-RU" sz="3600" b="1" dirty="0"/>
              <a:t> </a:t>
            </a:r>
            <a:r>
              <a:rPr lang="ru-RU" sz="3600" b="1" dirty="0" err="1"/>
              <a:t>знання</a:t>
            </a:r>
            <a:r>
              <a:rPr lang="ru-RU" sz="3600" b="1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501" y="1974273"/>
            <a:ext cx="11326790" cy="101830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в максимальному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творчих</a:t>
            </a:r>
            <a:r>
              <a:rPr lang="ru-RU" dirty="0"/>
              <a:t> та </a:t>
            </a:r>
            <a:r>
              <a:rPr lang="ru-RU" dirty="0" err="1"/>
              <a:t>індивідуальних</a:t>
            </a:r>
            <a:r>
              <a:rPr lang="ru-RU" dirty="0"/>
              <a:t> рис кожного </a:t>
            </a:r>
            <a:r>
              <a:rPr lang="ru-RU" dirty="0" err="1"/>
              <a:t>учня</a:t>
            </a:r>
            <a:r>
              <a:rPr lang="ru-RU" dirty="0"/>
              <a:t>. Тому і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уроків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60676305"/>
              </p:ext>
            </p:extLst>
          </p:nvPr>
        </p:nvGraphicFramePr>
        <p:xfrm>
          <a:off x="456501" y="2458907"/>
          <a:ext cx="7439891" cy="1974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3626" y="4935683"/>
            <a:ext cx="113267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</a:rPr>
              <a:t>Діти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можуть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вносити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пропозиції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щодо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форми</a:t>
            </a:r>
            <a:r>
              <a:rPr lang="ru-RU" dirty="0">
                <a:solidFill>
                  <a:schemeClr val="tx2"/>
                </a:solidFill>
              </a:rPr>
              <a:t> і темпу </a:t>
            </a:r>
            <a:r>
              <a:rPr lang="ru-RU" dirty="0" err="1">
                <a:solidFill>
                  <a:schemeClr val="tx2"/>
                </a:solidFill>
              </a:rPr>
              <a:t>навчання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Досить</a:t>
            </a:r>
            <a:r>
              <a:rPr lang="ru-RU" dirty="0">
                <a:solidFill>
                  <a:schemeClr val="tx2"/>
                </a:solidFill>
              </a:rPr>
              <a:t> часто </a:t>
            </a:r>
            <a:r>
              <a:rPr lang="ru-RU" dirty="0" err="1">
                <a:solidFill>
                  <a:schemeClr val="tx2"/>
                </a:solidFill>
              </a:rPr>
              <a:t>можна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зустріти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голосування</a:t>
            </a:r>
            <a:r>
              <a:rPr lang="ru-RU" dirty="0">
                <a:solidFill>
                  <a:schemeClr val="tx2"/>
                </a:solidFill>
              </a:rPr>
              <a:t> як форму </a:t>
            </a:r>
            <a:r>
              <a:rPr lang="ru-RU" dirty="0" err="1">
                <a:solidFill>
                  <a:schemeClr val="tx2"/>
                </a:solidFill>
              </a:rPr>
              <a:t>роботи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учнів</a:t>
            </a:r>
            <a:r>
              <a:rPr lang="ru-RU" dirty="0">
                <a:solidFill>
                  <a:schemeClr val="tx2"/>
                </a:solidFill>
              </a:rPr>
              <a:t> і </a:t>
            </a:r>
            <a:r>
              <a:rPr lang="ru-RU" dirty="0" err="1">
                <a:solidFill>
                  <a:schemeClr val="tx2"/>
                </a:solidFill>
              </a:rPr>
              <a:t>прийняття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рішення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r>
              <a:rPr lang="ru-RU" dirty="0" err="1">
                <a:solidFill>
                  <a:schemeClr val="tx2"/>
                </a:solidFill>
              </a:rPr>
              <a:t>Припустимо</a:t>
            </a:r>
            <a:r>
              <a:rPr lang="ru-RU" dirty="0">
                <a:solidFill>
                  <a:schemeClr val="tx2"/>
                </a:solidFill>
              </a:rPr>
              <a:t>, на порядку денному </a:t>
            </a:r>
            <a:r>
              <a:rPr lang="ru-RU" dirty="0" err="1">
                <a:solidFill>
                  <a:schemeClr val="tx2"/>
                </a:solidFill>
              </a:rPr>
              <a:t>стоїть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вивчення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англійської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літератури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XIX </a:t>
            </a:r>
            <a:r>
              <a:rPr lang="ru-RU" dirty="0" err="1">
                <a:solidFill>
                  <a:schemeClr val="tx2"/>
                </a:solidFill>
              </a:rPr>
              <a:t>століття</a:t>
            </a:r>
            <a:r>
              <a:rPr lang="ru-RU" dirty="0">
                <a:solidFill>
                  <a:schemeClr val="tx2"/>
                </a:solidFill>
              </a:rPr>
              <a:t>. Учитель ставить </a:t>
            </a:r>
            <a:r>
              <a:rPr lang="ru-RU" dirty="0" err="1">
                <a:solidFill>
                  <a:schemeClr val="tx2"/>
                </a:solidFill>
              </a:rPr>
              <a:t>питання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голосування</a:t>
            </a:r>
            <a:r>
              <a:rPr lang="ru-RU" dirty="0">
                <a:solidFill>
                  <a:schemeClr val="tx2"/>
                </a:solidFill>
              </a:rPr>
              <a:t>: як </a:t>
            </a:r>
            <a:r>
              <a:rPr lang="ru-RU" dirty="0" err="1">
                <a:solidFill>
                  <a:schemeClr val="tx2"/>
                </a:solidFill>
              </a:rPr>
              <a:t>вивчити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цей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матеріал</a:t>
            </a:r>
            <a:r>
              <a:rPr lang="ru-RU" dirty="0">
                <a:solidFill>
                  <a:schemeClr val="tx2"/>
                </a:solidFill>
              </a:rPr>
              <a:t>? </a:t>
            </a:r>
            <a:r>
              <a:rPr lang="ru-RU" dirty="0" err="1">
                <a:solidFill>
                  <a:schemeClr val="tx2"/>
                </a:solidFill>
              </a:rPr>
              <a:t>Діти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пропонують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дискусію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написання</a:t>
            </a:r>
            <a:r>
              <a:rPr lang="ru-RU" dirty="0">
                <a:solidFill>
                  <a:schemeClr val="tx2"/>
                </a:solidFill>
              </a:rPr>
              <a:t> реферату, </a:t>
            </a:r>
            <a:r>
              <a:rPr lang="ru-RU" dirty="0" err="1">
                <a:solidFill>
                  <a:schemeClr val="tx2"/>
                </a:solidFill>
              </a:rPr>
              <a:t>індивідуальні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заняття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або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щось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інше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І формою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роботи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буде те,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обрало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більшість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учнів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9726234" y="2655400"/>
            <a:ext cx="2465766" cy="1581285"/>
          </a:xfrm>
          <a:prstGeom prst="round2Diag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905657" y="2845879"/>
            <a:ext cx="2369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</a:rPr>
              <a:t>Учні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мають</a:t>
            </a:r>
            <a:r>
              <a:rPr lang="ru-RU" dirty="0">
                <a:solidFill>
                  <a:schemeClr val="tx2"/>
                </a:solidFill>
              </a:rPr>
              <a:t> право </a:t>
            </a:r>
            <a:r>
              <a:rPr lang="ru-RU" dirty="0" err="1">
                <a:solidFill>
                  <a:schemeClr val="tx2"/>
                </a:solidFill>
              </a:rPr>
              <a:t>цілодобово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відвідувати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шкільні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бібліотеки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5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711" y="800099"/>
            <a:ext cx="11029616" cy="77038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/>
              <a:t>Освіта</a:t>
            </a:r>
            <a:r>
              <a:rPr lang="ru-RU" sz="3600" b="1" dirty="0"/>
              <a:t> в </a:t>
            </a:r>
            <a:r>
              <a:rPr lang="ru-RU" sz="3600" b="1" dirty="0" err="1" smtClean="0"/>
              <a:t>Великобританії</a:t>
            </a:r>
            <a:r>
              <a:rPr lang="ru-RU" sz="3600" b="1" dirty="0" smtClean="0"/>
              <a:t> </a:t>
            </a:r>
            <a:r>
              <a:rPr lang="ru-RU" sz="3600" b="1" dirty="0" err="1"/>
              <a:t>після</a:t>
            </a:r>
            <a:r>
              <a:rPr lang="ru-RU" sz="3600" b="1" dirty="0"/>
              <a:t> 18-ти </a:t>
            </a:r>
            <a:r>
              <a:rPr lang="ru-RU" sz="3600" b="1" dirty="0" err="1"/>
              <a:t>років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972" y="2138932"/>
            <a:ext cx="4822081" cy="244345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Закінчивши</a:t>
            </a:r>
            <a:r>
              <a:rPr lang="ru-RU" dirty="0"/>
              <a:t> </a:t>
            </a:r>
            <a:r>
              <a:rPr lang="ru-RU" dirty="0" err="1"/>
              <a:t>середню</a:t>
            </a:r>
            <a:r>
              <a:rPr lang="ru-RU" dirty="0"/>
              <a:t> школу (як </a:t>
            </a:r>
            <a:r>
              <a:rPr lang="ru-RU" dirty="0" err="1"/>
              <a:t>державну</a:t>
            </a:r>
            <a:r>
              <a:rPr lang="ru-RU" dirty="0"/>
              <a:t>, так і </a:t>
            </a:r>
            <a:r>
              <a:rPr lang="ru-RU" dirty="0" err="1"/>
              <a:t>приватну</a:t>
            </a:r>
            <a:r>
              <a:rPr lang="ru-RU" dirty="0"/>
              <a:t>), </a:t>
            </a:r>
            <a:r>
              <a:rPr lang="ru-RU" dirty="0" err="1"/>
              <a:t>студенти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здобути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професійну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err="1">
                <a:solidFill>
                  <a:schemeClr val="accent2"/>
                </a:solidFill>
              </a:rPr>
              <a:t>Професійна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b="1" dirty="0" err="1">
                <a:solidFill>
                  <a:schemeClr val="accent2"/>
                </a:solidFill>
              </a:rPr>
              <a:t>освіта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курси</a:t>
            </a:r>
            <a:r>
              <a:rPr lang="ru-RU" dirty="0"/>
              <a:t>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бакалавр.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.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, </a:t>
            </a:r>
            <a:r>
              <a:rPr lang="ru-RU" dirty="0" err="1"/>
              <a:t>дизайнерські</a:t>
            </a:r>
            <a:r>
              <a:rPr lang="ru-RU" dirty="0"/>
              <a:t>, </a:t>
            </a:r>
            <a:r>
              <a:rPr lang="ru-RU" dirty="0" err="1"/>
              <a:t>спортивні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професійні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.</a:t>
            </a:r>
          </a:p>
        </p:txBody>
      </p:sp>
      <p:pic>
        <p:nvPicPr>
          <p:cNvPr id="5126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806" y="2138932"/>
            <a:ext cx="3945568" cy="262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791841" y="3730334"/>
            <a:ext cx="2867890" cy="13508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Картинки по запросу Профессиональное образование в великобрита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171" y="3888472"/>
            <a:ext cx="3613592" cy="20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816" y="4900563"/>
            <a:ext cx="4429979" cy="177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8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1" y="785283"/>
            <a:ext cx="11029616" cy="10138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Як </a:t>
            </a:r>
            <a:r>
              <a:rPr lang="ru-RU" sz="3600" b="1" dirty="0" err="1"/>
              <a:t>влаштована</a:t>
            </a:r>
            <a:r>
              <a:rPr lang="ru-RU" sz="3600" b="1" dirty="0"/>
              <a:t> система </a:t>
            </a:r>
            <a:r>
              <a:rPr lang="ru-RU" sz="3600" b="1" dirty="0" err="1"/>
              <a:t>вищої</a:t>
            </a:r>
            <a:r>
              <a:rPr lang="ru-RU" sz="3600" b="1" dirty="0"/>
              <a:t> </a:t>
            </a:r>
            <a:r>
              <a:rPr lang="ru-RU" sz="3600" b="1" dirty="0" err="1"/>
              <a:t>освіти</a:t>
            </a:r>
            <a:r>
              <a:rPr lang="ru-RU" sz="3600" b="1" dirty="0"/>
              <a:t> у </a:t>
            </a:r>
            <a:r>
              <a:rPr lang="ru-RU" sz="3600" b="1" dirty="0" err="1"/>
              <a:t>Великобританії</a:t>
            </a:r>
            <a:r>
              <a:rPr lang="ru-RU" sz="3600" b="1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627" y="2003852"/>
            <a:ext cx="11378744" cy="1362804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Вищі</a:t>
            </a:r>
            <a:r>
              <a:rPr lang="ru-RU" dirty="0"/>
              <a:t> </a:t>
            </a:r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 - </a:t>
            </a:r>
            <a:r>
              <a:rPr lang="ru-RU" dirty="0" err="1"/>
              <a:t>багатовікова</a:t>
            </a:r>
            <a:r>
              <a:rPr lang="ru-RU" dirty="0"/>
              <a:t> </a:t>
            </a:r>
            <a:r>
              <a:rPr lang="ru-RU" dirty="0" err="1"/>
              <a:t>гордість</a:t>
            </a:r>
            <a:r>
              <a:rPr lang="ru-RU" dirty="0"/>
              <a:t> </a:t>
            </a:r>
            <a:r>
              <a:rPr lang="ru-RU" dirty="0" err="1"/>
              <a:t>Великобританії</a:t>
            </a:r>
            <a:r>
              <a:rPr lang="ru-RU" dirty="0"/>
              <a:t>. </a:t>
            </a:r>
            <a:r>
              <a:rPr lang="ru-RU" dirty="0" err="1"/>
              <a:t>Хто</a:t>
            </a:r>
            <a:r>
              <a:rPr lang="ru-RU" dirty="0"/>
              <a:t> в </a:t>
            </a:r>
            <a:r>
              <a:rPr lang="ru-RU" dirty="0" err="1"/>
              <a:t>світі</a:t>
            </a:r>
            <a:r>
              <a:rPr lang="ru-RU" dirty="0"/>
              <a:t> не </a:t>
            </a:r>
            <a:r>
              <a:rPr lang="ru-RU" dirty="0" err="1"/>
              <a:t>чув</a:t>
            </a:r>
            <a:r>
              <a:rPr lang="ru-RU" dirty="0"/>
              <a:t> про </a:t>
            </a:r>
            <a:r>
              <a:rPr lang="ru-RU" dirty="0" err="1"/>
              <a:t>Кембриджі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Оксфорді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 err="1"/>
              <a:t>Студенти</a:t>
            </a:r>
            <a:r>
              <a:rPr lang="ru-RU" dirty="0"/>
              <a:t> </a:t>
            </a:r>
            <a:r>
              <a:rPr lang="ru-RU" dirty="0" err="1"/>
              <a:t>вищих</a:t>
            </a:r>
            <a:r>
              <a:rPr lang="ru-RU" dirty="0"/>
              <a:t> </a:t>
            </a:r>
            <a:r>
              <a:rPr lang="ru-RU" dirty="0" err="1"/>
              <a:t>шкіл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вміти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і </a:t>
            </a:r>
            <a:r>
              <a:rPr lang="ru-RU" dirty="0" err="1"/>
              <a:t>логічно</a:t>
            </a:r>
            <a:r>
              <a:rPr lang="ru-RU" dirty="0"/>
              <a:t> </a:t>
            </a:r>
            <a:r>
              <a:rPr lang="ru-RU" dirty="0" err="1"/>
              <a:t>мислити</a:t>
            </a:r>
            <a:r>
              <a:rPr lang="ru-RU" dirty="0"/>
              <a:t>, </a:t>
            </a:r>
            <a:r>
              <a:rPr lang="ru-RU" dirty="0" err="1"/>
              <a:t>реалізовувати</a:t>
            </a:r>
            <a:r>
              <a:rPr lang="ru-RU" dirty="0"/>
              <a:t> </a:t>
            </a:r>
            <a:r>
              <a:rPr lang="ru-RU" dirty="0" err="1"/>
              <a:t>теорію</a:t>
            </a:r>
            <a:r>
              <a:rPr lang="ru-RU" dirty="0"/>
              <a:t> на </a:t>
            </a:r>
            <a:r>
              <a:rPr lang="ru-RU" dirty="0" err="1"/>
              <a:t>практиці</a:t>
            </a:r>
            <a:r>
              <a:rPr lang="ru-RU" dirty="0"/>
              <a:t>, </a:t>
            </a:r>
            <a:r>
              <a:rPr lang="ru-RU" dirty="0" err="1"/>
              <a:t>володіти</a:t>
            </a:r>
            <a:r>
              <a:rPr lang="ru-RU" dirty="0"/>
              <a:t> </a:t>
            </a:r>
            <a:r>
              <a:rPr lang="ru-RU" dirty="0" err="1"/>
              <a:t>ораторським</a:t>
            </a:r>
            <a:r>
              <a:rPr lang="ru-RU" dirty="0"/>
              <a:t> </a:t>
            </a:r>
            <a:r>
              <a:rPr lang="ru-RU" dirty="0" err="1"/>
              <a:t>майстерністю</a:t>
            </a:r>
            <a:r>
              <a:rPr lang="ru-RU" dirty="0"/>
              <a:t>. </a:t>
            </a:r>
            <a:r>
              <a:rPr lang="ru-RU" dirty="0" err="1"/>
              <a:t>Важливим</a:t>
            </a:r>
            <a:r>
              <a:rPr lang="ru-RU" dirty="0"/>
              <a:t> фактором є і </a:t>
            </a:r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самостійних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.</a:t>
            </a:r>
          </a:p>
        </p:txBody>
      </p:sp>
      <p:pic>
        <p:nvPicPr>
          <p:cNvPr id="6146" name="Picture 2" descr="Картинки по запросу кембридж университ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093" y="3366655"/>
            <a:ext cx="4428437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657" y="3366656"/>
            <a:ext cx="5341183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2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81191" y="779317"/>
            <a:ext cx="11029616" cy="811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smtClean="0"/>
              <a:t>Чи знаєте ви, що…</a:t>
            </a:r>
            <a:endParaRPr lang="ru-RU" sz="36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32525395"/>
              </p:ext>
            </p:extLst>
          </p:nvPr>
        </p:nvGraphicFramePr>
        <p:xfrm>
          <a:off x="1052595" y="2275609"/>
          <a:ext cx="10086808" cy="399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5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929" y="716973"/>
            <a:ext cx="11029616" cy="78077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/>
              <a:t>Вчителі</a:t>
            </a:r>
            <a:r>
              <a:rPr lang="ru-RU" sz="3600" b="1" dirty="0"/>
              <a:t> в школах </a:t>
            </a:r>
            <a:r>
              <a:rPr lang="ru-RU" sz="3600" b="1" dirty="0" err="1"/>
              <a:t>Великої</a:t>
            </a:r>
            <a:r>
              <a:rPr lang="ru-RU" sz="3600" b="1" dirty="0"/>
              <a:t> </a:t>
            </a:r>
            <a:r>
              <a:rPr lang="ru-RU" sz="3600" b="1" dirty="0" err="1"/>
              <a:t>Британії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754" y="1828801"/>
            <a:ext cx="11436927" cy="997526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Основне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вчителя</a:t>
            </a:r>
            <a:r>
              <a:rPr lang="ru-RU" dirty="0"/>
              <a:t> в </a:t>
            </a:r>
            <a:r>
              <a:rPr lang="ru-RU" dirty="0" err="1"/>
              <a:t>Королівстві</a:t>
            </a:r>
            <a:r>
              <a:rPr lang="ru-RU" dirty="0"/>
              <a:t> - </a:t>
            </a:r>
            <a:r>
              <a:rPr lang="ru-RU" dirty="0" err="1"/>
              <a:t>сформувати</a:t>
            </a:r>
            <a:r>
              <a:rPr lang="ru-RU" dirty="0"/>
              <a:t> </a:t>
            </a:r>
            <a:r>
              <a:rPr lang="ru-RU" dirty="0" err="1"/>
              <a:t>творчу</a:t>
            </a:r>
            <a:r>
              <a:rPr lang="ru-RU" dirty="0"/>
              <a:t>, </a:t>
            </a:r>
            <a:r>
              <a:rPr lang="ru-RU" dirty="0" err="1"/>
              <a:t>впевнену</a:t>
            </a:r>
            <a:r>
              <a:rPr lang="ru-RU" dirty="0"/>
              <a:t> у </a:t>
            </a:r>
            <a:r>
              <a:rPr lang="ru-RU" dirty="0" err="1"/>
              <a:t>своїх</a:t>
            </a:r>
            <a:r>
              <a:rPr lang="ru-RU" dirty="0"/>
              <a:t> силах </a:t>
            </a:r>
            <a:r>
              <a:rPr lang="ru-RU" dirty="0" err="1"/>
              <a:t>особистість</a:t>
            </a:r>
            <a:r>
              <a:rPr lang="ru-RU" dirty="0"/>
              <a:t>. У </a:t>
            </a:r>
            <a:r>
              <a:rPr lang="ru-RU" dirty="0" err="1"/>
              <a:t>Великобританії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10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педагогічну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97" y="2826327"/>
            <a:ext cx="5407848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6754" y="2930237"/>
            <a:ext cx="55245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</a:rPr>
              <a:t>Під</a:t>
            </a:r>
            <a:r>
              <a:rPr lang="ru-RU" dirty="0">
                <a:solidFill>
                  <a:schemeClr val="tx2"/>
                </a:solidFill>
              </a:rPr>
              <a:t> час </a:t>
            </a:r>
            <a:r>
              <a:rPr lang="ru-RU" dirty="0" err="1">
                <a:solidFill>
                  <a:schemeClr val="tx2"/>
                </a:solidFill>
              </a:rPr>
              <a:t>навчального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процесу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вчителя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має</a:t>
            </a:r>
            <a:r>
              <a:rPr lang="ru-RU" dirty="0">
                <a:solidFill>
                  <a:schemeClr val="tx2"/>
                </a:solidFill>
              </a:rPr>
              <a:t> право </a:t>
            </a:r>
            <a:r>
              <a:rPr lang="ru-RU" dirty="0" err="1">
                <a:solidFill>
                  <a:schemeClr val="tx2"/>
                </a:solidFill>
              </a:rPr>
              <a:t>пропонувати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свої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методи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навчання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вносити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пропозиції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щодо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поліпшення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якості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знань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знаходити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нові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нетрадиційні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зразки</a:t>
            </a:r>
            <a:r>
              <a:rPr lang="ru-RU" dirty="0">
                <a:solidFill>
                  <a:schemeClr val="tx2"/>
                </a:solidFill>
              </a:rPr>
              <a:t> для </a:t>
            </a:r>
            <a:r>
              <a:rPr lang="ru-RU" dirty="0" err="1">
                <a:solidFill>
                  <a:schemeClr val="tx2"/>
                </a:solidFill>
              </a:rPr>
              <a:t>дослідження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Педагоги </a:t>
            </a:r>
            <a:r>
              <a:rPr lang="ru-RU" dirty="0">
                <a:solidFill>
                  <a:schemeClr val="tx2"/>
                </a:solidFill>
              </a:rPr>
              <a:t>не </a:t>
            </a:r>
            <a:r>
              <a:rPr lang="ru-RU" dirty="0" err="1">
                <a:solidFill>
                  <a:schemeClr val="tx2"/>
                </a:solidFill>
              </a:rPr>
              <a:t>зобов'язані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проходити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курси</a:t>
            </a:r>
            <a:r>
              <a:rPr lang="ru-RU" dirty="0">
                <a:solidFill>
                  <a:schemeClr val="tx2"/>
                </a:solidFill>
              </a:rPr>
              <a:t> для </a:t>
            </a:r>
            <a:r>
              <a:rPr lang="ru-RU" dirty="0" err="1">
                <a:solidFill>
                  <a:schemeClr val="tx2"/>
                </a:solidFill>
              </a:rPr>
              <a:t>підвищення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кваліфікації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Однак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кар'єрного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зростання</a:t>
            </a:r>
            <a:r>
              <a:rPr lang="ru-RU" dirty="0">
                <a:solidFill>
                  <a:schemeClr val="tx2"/>
                </a:solidFill>
              </a:rPr>
              <a:t> і </a:t>
            </a:r>
            <a:r>
              <a:rPr lang="ru-RU" dirty="0" err="1">
                <a:solidFill>
                  <a:schemeClr val="tx2"/>
                </a:solidFill>
              </a:rPr>
              <a:t>збільшення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зарплати</a:t>
            </a:r>
            <a:r>
              <a:rPr lang="ru-RU" dirty="0">
                <a:solidFill>
                  <a:schemeClr val="tx2"/>
                </a:solidFill>
              </a:rPr>
              <a:t> без </a:t>
            </a:r>
            <a:r>
              <a:rPr lang="ru-RU" dirty="0" err="1">
                <a:solidFill>
                  <a:schemeClr val="tx2"/>
                </a:solidFill>
              </a:rPr>
              <a:t>щорічного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підвищення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кваліфікація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очікувати</a:t>
            </a:r>
            <a:r>
              <a:rPr lang="ru-RU" dirty="0">
                <a:solidFill>
                  <a:schemeClr val="tx2"/>
                </a:solidFill>
              </a:rPr>
              <a:t> не доводиться.</a:t>
            </a:r>
          </a:p>
        </p:txBody>
      </p:sp>
    </p:spTree>
    <p:extLst>
      <p:ext uri="{BB962C8B-B14F-4D97-AF65-F5344CB8AC3E}">
        <p14:creationId xmlns:p14="http://schemas.microsoft.com/office/powerpoint/2010/main" val="420294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883226"/>
            <a:ext cx="11029616" cy="65608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Робота з батьками </a:t>
            </a:r>
            <a:r>
              <a:rPr lang="ru-RU" sz="3600" b="1" dirty="0" err="1"/>
              <a:t>учнів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720" y="2170106"/>
            <a:ext cx="4260972" cy="337864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Педагоги </a:t>
            </a:r>
            <a:r>
              <a:rPr lang="ru-RU" dirty="0" err="1"/>
              <a:t>Великобританії</a:t>
            </a:r>
            <a:r>
              <a:rPr lang="ru-RU" dirty="0"/>
              <a:t> </a:t>
            </a:r>
            <a:r>
              <a:rPr lang="ru-RU" dirty="0" err="1"/>
              <a:t>вкрай</a:t>
            </a:r>
            <a:r>
              <a:rPr lang="ru-RU" dirty="0"/>
              <a:t> </a:t>
            </a:r>
            <a:r>
              <a:rPr lang="ru-RU" dirty="0" err="1"/>
              <a:t>стурбовані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 </a:t>
            </a:r>
            <a:r>
              <a:rPr lang="ru-RU" dirty="0" err="1"/>
              <a:t>жорстокості</a:t>
            </a:r>
            <a:r>
              <a:rPr lang="ru-RU" dirty="0"/>
              <a:t> і </a:t>
            </a:r>
            <a:r>
              <a:rPr lang="ru-RU" dirty="0" err="1"/>
              <a:t>аморальності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. Тому </a:t>
            </a:r>
            <a:r>
              <a:rPr lang="ru-RU" dirty="0" err="1"/>
              <a:t>особлива</a:t>
            </a:r>
            <a:r>
              <a:rPr lang="ru-RU" dirty="0"/>
              <a:t> </a:t>
            </a:r>
            <a:r>
              <a:rPr lang="ru-RU" dirty="0" err="1"/>
              <a:t>увага</a:t>
            </a:r>
            <a:r>
              <a:rPr lang="ru-RU" dirty="0"/>
              <a:t> </a:t>
            </a:r>
            <a:r>
              <a:rPr lang="ru-RU" dirty="0" err="1"/>
              <a:t>звертається</a:t>
            </a:r>
            <a:r>
              <a:rPr lang="ru-RU" dirty="0"/>
              <a:t> на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в </a:t>
            </a:r>
            <a:r>
              <a:rPr lang="ru-RU" dirty="0" err="1"/>
              <a:t>сім'ї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розвинена</a:t>
            </a:r>
            <a:r>
              <a:rPr lang="ru-RU" dirty="0"/>
              <a:t> робота з батьками в </a:t>
            </a:r>
            <a:r>
              <a:rPr lang="ru-RU" dirty="0" err="1"/>
              <a:t>церковних</a:t>
            </a:r>
            <a:r>
              <a:rPr lang="ru-RU" dirty="0"/>
              <a:t> школах. </a:t>
            </a:r>
            <a:r>
              <a:rPr lang="ru-RU" dirty="0" err="1"/>
              <a:t>Взаємодія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, </a:t>
            </a:r>
            <a:r>
              <a:rPr lang="ru-RU" dirty="0" err="1"/>
              <a:t>батьків</a:t>
            </a:r>
            <a:r>
              <a:rPr lang="ru-RU" dirty="0"/>
              <a:t> і </a:t>
            </a:r>
            <a:r>
              <a:rPr lang="ru-RU" dirty="0" err="1"/>
              <a:t>суспільства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 - </a:t>
            </a:r>
            <a:r>
              <a:rPr lang="ru-RU" dirty="0" err="1"/>
              <a:t>основний</a:t>
            </a:r>
            <a:r>
              <a:rPr lang="ru-RU" dirty="0"/>
              <a:t> метод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r>
              <a:rPr lang="ru-RU" dirty="0"/>
              <a:t>.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поділена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школою і </a:t>
            </a:r>
            <a:r>
              <a:rPr lang="ru-RU" dirty="0" err="1"/>
              <a:t>сім'єю</a:t>
            </a:r>
            <a:r>
              <a:rPr lang="ru-RU" dirty="0"/>
              <a:t>.</a:t>
            </a:r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692" y="2009822"/>
            <a:ext cx="4286724" cy="321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61897" y="3937757"/>
            <a:ext cx="4163919" cy="26135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 descr="Картинки по запросу учителя и родители в великобритан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97" y="4021013"/>
            <a:ext cx="4894118" cy="244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3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434085"/>
              </p:ext>
            </p:extLst>
          </p:nvPr>
        </p:nvGraphicFramePr>
        <p:xfrm>
          <a:off x="-256477" y="2047010"/>
          <a:ext cx="12902212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err="1"/>
              <a:t>Яким</a:t>
            </a:r>
            <a:r>
              <a:rPr lang="ru-RU" sz="3600" b="1" dirty="0"/>
              <a:t> чином </a:t>
            </a:r>
            <a:r>
              <a:rPr lang="ru-RU" sz="3600" b="1" dirty="0" err="1"/>
              <a:t>відбувається</a:t>
            </a:r>
            <a:r>
              <a:rPr lang="ru-RU" sz="3600" b="1" dirty="0"/>
              <a:t> </a:t>
            </a:r>
            <a:r>
              <a:rPr lang="ru-RU" sz="3600" b="1" dirty="0" err="1"/>
              <a:t>взаємодія</a:t>
            </a:r>
            <a:r>
              <a:rPr lang="ru-RU" sz="3600" b="1" dirty="0"/>
              <a:t> </a:t>
            </a:r>
            <a:r>
              <a:rPr lang="ru-RU" sz="3600" b="1" dirty="0" err="1"/>
              <a:t>навчального</a:t>
            </a:r>
            <a:r>
              <a:rPr lang="ru-RU" sz="3600" b="1" dirty="0"/>
              <a:t> закладу і </a:t>
            </a:r>
            <a:r>
              <a:rPr lang="ru-RU" sz="3600" b="1" dirty="0" err="1"/>
              <a:t>сім'ї</a:t>
            </a:r>
            <a:r>
              <a:rPr lang="ru-RU" sz="3600" b="1" dirty="0"/>
              <a:t> </a:t>
            </a:r>
            <a:r>
              <a:rPr lang="ru-RU" sz="3600" b="1" dirty="0" err="1"/>
              <a:t>учня</a:t>
            </a:r>
            <a:r>
              <a:rPr lang="ru-RU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417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err="1" smtClean="0"/>
              <a:t>Дякую</a:t>
            </a:r>
            <a:r>
              <a:rPr lang="ru-RU" sz="6000" dirty="0" smtClean="0"/>
              <a:t> за </a:t>
            </a:r>
            <a:r>
              <a:rPr lang="ru-RU" sz="6000" dirty="0" err="1" smtClean="0"/>
              <a:t>увагу</a:t>
            </a:r>
            <a:r>
              <a:rPr lang="ru-RU" sz="6000" dirty="0" smtClean="0"/>
              <a:t>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43163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206</TotalTime>
  <Words>1214</Words>
  <Application>Microsoft Office PowerPoint</Application>
  <PresentationFormat>Широкоэкранный</PresentationFormat>
  <Paragraphs>96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Corbel</vt:lpstr>
      <vt:lpstr>Gill Sans MT</vt:lpstr>
      <vt:lpstr>Wingdings 2</vt:lpstr>
      <vt:lpstr>Дивиденд</vt:lpstr>
      <vt:lpstr>Система освіти  Великої Британії</vt:lpstr>
      <vt:lpstr>Система освіти Великої Британії</vt:lpstr>
      <vt:lpstr>Чи знаєте ви, що…</vt:lpstr>
      <vt:lpstr>Які бувають школи у Великій Британії?</vt:lpstr>
      <vt:lpstr>Державна система шкіл.  Дошкільна і початкова освіта</vt:lpstr>
      <vt:lpstr>Презентация PowerPoint</vt:lpstr>
      <vt:lpstr>Середня школа в державній системі освіти Великої британії</vt:lpstr>
      <vt:lpstr>Середня школа в державній системі освіти Великої британії</vt:lpstr>
      <vt:lpstr>Церковні школи</vt:lpstr>
      <vt:lpstr>Приватні школи та їх особливості</vt:lpstr>
      <vt:lpstr>Приватні школи та їх особливості</vt:lpstr>
      <vt:lpstr>В якій формі подаються знання?</vt:lpstr>
      <vt:lpstr>Освіта в Великобританії після 18-ти років</vt:lpstr>
      <vt:lpstr>Як влаштована система вищої освіти у Великобританії?</vt:lpstr>
      <vt:lpstr>Презентация PowerPoint</vt:lpstr>
      <vt:lpstr>Вчителі в школах Великої Британії</vt:lpstr>
      <vt:lpstr>Робота з батьками учнів</vt:lpstr>
      <vt:lpstr>Яким чином відбувається взаємодія навчального закладу і сім'ї учня?</vt:lpstr>
      <vt:lpstr>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освіти  Великої Британії</dc:title>
  <dc:creator>Алена Копычко</dc:creator>
  <cp:lastModifiedBy>zosh14uz@gmail.com</cp:lastModifiedBy>
  <cp:revision>23</cp:revision>
  <dcterms:created xsi:type="dcterms:W3CDTF">2017-12-06T16:05:16Z</dcterms:created>
  <dcterms:modified xsi:type="dcterms:W3CDTF">2020-11-02T08:44:57Z</dcterms:modified>
</cp:coreProperties>
</file>