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29.xml" ContentType="application/vnd.openxmlformats-officedocument.presentationml.slide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Masters/slideMaster6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8.xml" ContentType="application/vnd.openxmlformats-officedocument.presentationml.slideLayout+xml"/>
  <Default Extension="png" ContentType="image/png"/>
  <Default Extension="bin" ContentType="audio/unknown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6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6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  <p:sldMasterId id="2147483708" r:id="rId6"/>
  </p:sldMasterIdLst>
  <p:notesMasterIdLst>
    <p:notesMasterId r:id="rId41"/>
  </p:notesMasterIdLst>
  <p:sldIdLst>
    <p:sldId id="283" r:id="rId7"/>
    <p:sldId id="299" r:id="rId8"/>
    <p:sldId id="340" r:id="rId9"/>
    <p:sldId id="339" r:id="rId10"/>
    <p:sldId id="341" r:id="rId11"/>
    <p:sldId id="289" r:id="rId12"/>
    <p:sldId id="284" r:id="rId13"/>
    <p:sldId id="300" r:id="rId14"/>
    <p:sldId id="336" r:id="rId15"/>
    <p:sldId id="335" r:id="rId16"/>
    <p:sldId id="291" r:id="rId17"/>
    <p:sldId id="285" r:id="rId18"/>
    <p:sldId id="350" r:id="rId19"/>
    <p:sldId id="286" r:id="rId20"/>
    <p:sldId id="301" r:id="rId21"/>
    <p:sldId id="343" r:id="rId22"/>
    <p:sldId id="290" r:id="rId23"/>
    <p:sldId id="349" r:id="rId24"/>
    <p:sldId id="292" r:id="rId25"/>
    <p:sldId id="344" r:id="rId26"/>
    <p:sldId id="345" r:id="rId27"/>
    <p:sldId id="342" r:id="rId28"/>
    <p:sldId id="337" r:id="rId29"/>
    <p:sldId id="338" r:id="rId30"/>
    <p:sldId id="358" r:id="rId31"/>
    <p:sldId id="359" r:id="rId32"/>
    <p:sldId id="346" r:id="rId33"/>
    <p:sldId id="352" r:id="rId34"/>
    <p:sldId id="351" r:id="rId35"/>
    <p:sldId id="353" r:id="rId36"/>
    <p:sldId id="354" r:id="rId37"/>
    <p:sldId id="355" r:id="rId38"/>
    <p:sldId id="357" r:id="rId39"/>
    <p:sldId id="356" r:id="rId40"/>
  </p:sldIdLst>
  <p:sldSz cx="9144000" cy="6858000" type="screen4x3"/>
  <p:notesSz cx="6858000" cy="9144000"/>
  <p:defaultTextStyle>
    <a:defPPr>
      <a:defRPr lang="uk-UA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81D0"/>
    <a:srgbClr val="590797"/>
    <a:srgbClr val="091625"/>
    <a:srgbClr val="FF0066"/>
    <a:srgbClr val="00FFFF"/>
    <a:srgbClr val="040C2E"/>
    <a:srgbClr val="00FFCC"/>
    <a:srgbClr val="99CCFF"/>
    <a:srgbClr val="022728"/>
    <a:srgbClr val="000E2A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7034" autoAdjust="0"/>
    <p:restoredTop sz="98182" autoAdjust="0"/>
  </p:normalViewPr>
  <p:slideViewPr>
    <p:cSldViewPr snapToGrid="0" showGuides="1">
      <p:cViewPr>
        <p:scale>
          <a:sx n="50" d="100"/>
          <a:sy n="50" d="100"/>
        </p:scale>
        <p:origin x="-306" y="192"/>
      </p:cViewPr>
      <p:guideLst>
        <p:guide orient="horz" pos="2115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presProps" Target="pres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026E7143-47DF-491B-B312-22E2897CBE1B}" type="datetimeFigureOut">
              <a:rPr lang="uk-UA"/>
              <a:pPr>
                <a:defRPr/>
              </a:pPr>
              <a:t>15.10.2018</a:t>
            </a:fld>
            <a:endParaRPr lang="uk-UA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uk-UA" noProof="0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1E3D3B0F-A448-43AA-833F-90191D75E438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 smtClean="0"/>
              <a:t>Зразок підзаголовка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53A510-BC01-4732-A51A-26AEE25E7D58}" type="datetimeFigureOut">
              <a:rPr lang="uk-UA"/>
              <a:pPr>
                <a:defRPr/>
              </a:pPr>
              <a:t>15.10.2018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15F002-A13A-4F5F-93AD-C48ADE7DEC06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'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2AA249-7F4D-4612-BAC3-184802B253AC}" type="datetimeFigureOut">
              <a:rPr lang="uk-UA"/>
              <a:pPr>
                <a:defRPr/>
              </a:pPr>
              <a:t>15.10.2018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17F202-CAA0-48B4-A8AE-0557248904BD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BFF3E3-224E-46C3-B291-5107562C1B4B}" type="datetimeFigureOut">
              <a:rPr lang="uk-UA"/>
              <a:pPr>
                <a:defRPr/>
              </a:pPr>
              <a:t>15.10.2018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EB388D-1B36-4D7E-89C0-A314037384BD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'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5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A1E7CE-BA41-46A4-B63A-DB03AB39F994}" type="datetimeFigureOut">
              <a:rPr lang="uk-UA"/>
              <a:pPr>
                <a:defRPr/>
              </a:pPr>
              <a:t>15.10.2018</a:t>
            </a:fld>
            <a:endParaRPr lang="uk-UA"/>
          </a:p>
        </p:txBody>
      </p:sp>
      <p:sp>
        <p:nvSpPr>
          <p:cNvPr id="6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258E86-0DBB-4822-9DD1-833893C91A55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7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D95F3E-65D4-4F8A-BF46-BA7A5D76FE39}" type="datetimeFigureOut">
              <a:rPr lang="uk-UA"/>
              <a:pPr>
                <a:defRPr/>
              </a:pPr>
              <a:t>15.10.2018</a:t>
            </a:fld>
            <a:endParaRPr lang="uk-UA"/>
          </a:p>
        </p:txBody>
      </p:sp>
      <p:sp>
        <p:nvSpPr>
          <p:cNvPr id="8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B0192C-DF0E-473F-BCF1-55470B2DC207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8F6486-58D5-4C49-9BEE-A58658518625}" type="datetimeFigureOut">
              <a:rPr lang="uk-UA"/>
              <a:pPr>
                <a:defRPr/>
              </a:pPr>
              <a:t>15.10.2018</a:t>
            </a:fld>
            <a:endParaRPr lang="uk-UA"/>
          </a:p>
        </p:txBody>
      </p:sp>
      <p:sp>
        <p:nvSpPr>
          <p:cNvPr id="4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902FED-D779-44A2-97A1-AF1597802886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F0F83B-6D3B-4EBE-86A1-601014FD3462}" type="datetimeFigureOut">
              <a:rPr lang="uk-UA"/>
              <a:pPr>
                <a:defRPr/>
              </a:pPr>
              <a:t>15.10.2018</a:t>
            </a:fld>
            <a:endParaRPr lang="uk-UA"/>
          </a:p>
        </p:txBody>
      </p:sp>
      <p:sp>
        <p:nvSpPr>
          <p:cNvPr id="3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4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43A150-B174-47E0-A103-7E0C8B61A5D5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4B807C-A392-4B20-B999-C99491F28F74}" type="datetimeFigureOut">
              <a:rPr lang="uk-UA"/>
              <a:pPr>
                <a:defRPr/>
              </a:pPr>
              <a:t>15.10.2018</a:t>
            </a:fld>
            <a:endParaRPr lang="uk-UA"/>
          </a:p>
        </p:txBody>
      </p:sp>
      <p:sp>
        <p:nvSpPr>
          <p:cNvPr id="6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E6EC60-2B1A-45FA-8E95-5393289D0610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рисунка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uk-UA" noProof="0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9919A8-D70A-4839-9F21-B53A4E15D6FF}" type="datetimeFigureOut">
              <a:rPr lang="uk-UA"/>
              <a:pPr>
                <a:defRPr/>
              </a:pPr>
              <a:t>15.10.2018</a:t>
            </a:fld>
            <a:endParaRPr lang="uk-UA"/>
          </a:p>
        </p:txBody>
      </p:sp>
      <p:sp>
        <p:nvSpPr>
          <p:cNvPr id="6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32A4D9-9571-427E-83B2-BBCB043DA3FD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напис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DF5D7A-EAE6-49C3-B09E-4338392E83A3}" type="datetimeFigureOut">
              <a:rPr lang="uk-UA"/>
              <a:pPr>
                <a:defRPr/>
              </a:pPr>
              <a:t>15.10.2018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7E012F-B2A6-4243-91EB-5B168A456AC3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напису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925C54-5434-4C52-9AB4-AFF9D4F47A37}" type="datetimeFigureOut">
              <a:rPr lang="uk-UA"/>
              <a:pPr>
                <a:defRPr/>
              </a:pPr>
              <a:t>15.10.2018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299899-3514-4027-A3E4-AD0101C4A74D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 smtClean="0"/>
              <a:t>Зразок підзаголовка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49ADA3-FA55-4A69-A521-4601EB95F3D9}" type="datetimeFigureOut">
              <a:rPr lang="uk-UA"/>
              <a:pPr>
                <a:defRPr/>
              </a:pPr>
              <a:t>15.10.2018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2D3905-31EF-4FAF-9376-1D492F36EBA1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'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BCCA22-7E48-40C9-A38B-CE65A6B6885F}" type="datetimeFigureOut">
              <a:rPr lang="uk-UA"/>
              <a:pPr>
                <a:defRPr/>
              </a:pPr>
              <a:t>15.10.2018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25F340-A06E-40D1-8799-D459E457EDD8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9EC12F-FB9F-4811-837D-FD60CB59DF9E}" type="datetimeFigureOut">
              <a:rPr lang="uk-UA"/>
              <a:pPr>
                <a:defRPr/>
              </a:pPr>
              <a:t>15.10.2018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FA4CB3-0EB0-45F2-9E6B-F718D2A2DA78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'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5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6F95D4-91DA-4051-BB7E-156033ACF4BE}" type="datetimeFigureOut">
              <a:rPr lang="uk-UA"/>
              <a:pPr>
                <a:defRPr/>
              </a:pPr>
              <a:t>15.10.2018</a:t>
            </a:fld>
            <a:endParaRPr lang="uk-UA"/>
          </a:p>
        </p:txBody>
      </p:sp>
      <p:sp>
        <p:nvSpPr>
          <p:cNvPr id="6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561274-FFD2-4C7B-AB2A-610D40A8A10C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7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1D4BB4-BBBE-44CE-A2F7-2AB19C18DC79}" type="datetimeFigureOut">
              <a:rPr lang="uk-UA"/>
              <a:pPr>
                <a:defRPr/>
              </a:pPr>
              <a:t>15.10.2018</a:t>
            </a:fld>
            <a:endParaRPr lang="uk-UA"/>
          </a:p>
        </p:txBody>
      </p:sp>
      <p:sp>
        <p:nvSpPr>
          <p:cNvPr id="8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C6C83B-C449-4930-831D-8CB5C0D93C8A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F89F95-C1D8-4A75-BC39-37174AC6DFDA}" type="datetimeFigureOut">
              <a:rPr lang="uk-UA"/>
              <a:pPr>
                <a:defRPr/>
              </a:pPr>
              <a:t>15.10.2018</a:t>
            </a:fld>
            <a:endParaRPr lang="uk-UA"/>
          </a:p>
        </p:txBody>
      </p:sp>
      <p:sp>
        <p:nvSpPr>
          <p:cNvPr id="4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BA4EF4-5DDA-4A1A-AFD0-E4A31E95CEF3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1B90F8-C971-489B-A1E5-2077680DFF38}" type="datetimeFigureOut">
              <a:rPr lang="uk-UA"/>
              <a:pPr>
                <a:defRPr/>
              </a:pPr>
              <a:t>15.10.2018</a:t>
            </a:fld>
            <a:endParaRPr lang="uk-UA"/>
          </a:p>
        </p:txBody>
      </p:sp>
      <p:sp>
        <p:nvSpPr>
          <p:cNvPr id="3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4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053714-93CF-474C-9182-F6CE14D9FAB5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6ADEE9-E595-43D8-B18F-E54D571C8D11}" type="datetimeFigureOut">
              <a:rPr lang="uk-UA"/>
              <a:pPr>
                <a:defRPr/>
              </a:pPr>
              <a:t>15.10.2018</a:t>
            </a:fld>
            <a:endParaRPr lang="uk-UA"/>
          </a:p>
        </p:txBody>
      </p:sp>
      <p:sp>
        <p:nvSpPr>
          <p:cNvPr id="6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E27E6F-3C94-4C79-85A5-C9D6DC46E5C0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рисунка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uk-UA" noProof="0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A87018-B07C-4CB9-B744-06249863F03A}" type="datetimeFigureOut">
              <a:rPr lang="uk-UA"/>
              <a:pPr>
                <a:defRPr/>
              </a:pPr>
              <a:t>15.10.2018</a:t>
            </a:fld>
            <a:endParaRPr lang="uk-UA"/>
          </a:p>
        </p:txBody>
      </p:sp>
      <p:sp>
        <p:nvSpPr>
          <p:cNvPr id="6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F4B30F-0408-48BF-8A90-429827D1D1B7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напис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6AFD2C-A3DD-40C4-881D-59061827B1C0}" type="datetimeFigureOut">
              <a:rPr lang="uk-UA"/>
              <a:pPr>
                <a:defRPr/>
              </a:pPr>
              <a:t>15.10.2018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05F207-92AD-4DC7-97CA-54FF523980A1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напису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C42567-33F0-44B9-B72B-44328917904D}" type="datetimeFigureOut">
              <a:rPr lang="uk-UA"/>
              <a:pPr>
                <a:defRPr/>
              </a:pPr>
              <a:t>15.10.2018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54EDF3-11BE-4C0A-A7E0-FE2A490B7445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6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15.10.2018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76589205"/>
      </p:ext>
    </p:extLst>
  </p:cSld>
  <p:clrMapOvr>
    <a:masterClrMapping/>
  </p:clrMapOvr>
  <p:transition spd="slow">
    <p:fade thruBlk="1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15.10.2018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30029581"/>
      </p:ext>
    </p:extLst>
  </p:cSld>
  <p:clrMapOvr>
    <a:masterClrMapping/>
  </p:clrMapOvr>
  <p:transition spd="slow">
    <p:fade thruBlk="1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708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15.10.2018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62631606"/>
      </p:ext>
    </p:extLst>
  </p:cSld>
  <p:clrMapOvr>
    <a:masterClrMapping/>
  </p:clrMapOvr>
  <p:transition spd="slow">
    <p:fade thruBlk="1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15.10.2018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13106408"/>
      </p:ext>
    </p:extLst>
  </p:cSld>
  <p:clrMapOvr>
    <a:masterClrMapping/>
  </p:clrMapOvr>
  <p:transition spd="slow">
    <p:fade thruBlk="1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295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7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535295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33" y="2174877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15.10.2018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68039454"/>
      </p:ext>
    </p:extLst>
  </p:cSld>
  <p:clrMapOvr>
    <a:masterClrMapping/>
  </p:clrMapOvr>
  <p:transition spd="slow">
    <p:fade thruBlk="1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15.10.2018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36187202"/>
      </p:ext>
    </p:extLst>
  </p:cSld>
  <p:clrMapOvr>
    <a:masterClrMapping/>
  </p:clrMapOvr>
  <p:transition spd="slow">
    <p:fade thruBlk="1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15.10.2018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96331309"/>
      </p:ext>
    </p:extLst>
  </p:cSld>
  <p:clrMapOvr>
    <a:masterClrMapping/>
  </p:clrMapOvr>
  <p:transition spd="slow">
    <p:fade thruBlk="1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19" y="273233"/>
            <a:ext cx="3008313" cy="116204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19" y="1435100"/>
            <a:ext cx="3008313" cy="469106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15.10.2018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43597205"/>
      </p:ext>
    </p:extLst>
  </p:cSld>
  <p:clrMapOvr>
    <a:masterClrMapping/>
  </p:clrMapOvr>
  <p:transition spd="slow">
    <p:fade thruBlk="1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519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15.10.2018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29703916"/>
      </p:ext>
    </p:extLst>
  </p:cSld>
  <p:clrMapOvr>
    <a:masterClrMapping/>
  </p:clrMapOvr>
  <p:transition spd="slow">
    <p:fade thruBlk="1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15.10.2018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11225373"/>
      </p:ext>
    </p:extLst>
  </p:cSld>
  <p:clrMapOvr>
    <a:masterClrMapping/>
  </p:clrMapOvr>
  <p:transition spd="slow">
    <p:fade thruBlk="1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15.10.2018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28580555"/>
      </p:ext>
    </p:extLst>
  </p:cSld>
  <p:clrMapOvr>
    <a:masterClrMapping/>
  </p:clrMapOvr>
  <p:transition spd="slow">
    <p:fade thruBlk="1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1690"/>
            <a:ext cx="7772400" cy="147000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5730"/>
            <a:ext cx="6400800" cy="1752308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B8CC28-0529-4C64-9DE1-FF07764A8C02}" type="slidenum">
              <a:rPr lang="uk-UA" altLang="zh-CN"/>
              <a:pPr/>
              <a:t>‹#›</a:t>
            </a:fld>
            <a:endParaRPr lang="uk-UA" altLang="zh-CN"/>
          </a:p>
        </p:txBody>
      </p:sp>
    </p:spTree>
  </p:cSld>
  <p:clrMapOvr>
    <a:masterClrMapping/>
  </p:clrMapOvr>
  <p:transition>
    <p:fade thruBlk="1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C9FBED-D983-4EF3-8179-E4652A4FB5F4}" type="slidenum">
              <a:rPr lang="uk-UA" altLang="zh-CN"/>
              <a:pPr/>
              <a:t>‹#›</a:t>
            </a:fld>
            <a:endParaRPr lang="uk-UA" altLang="zh-CN"/>
          </a:p>
        </p:txBody>
      </p:sp>
    </p:spTree>
  </p:cSld>
  <p:clrMapOvr>
    <a:masterClrMapping/>
  </p:clrMapOvr>
  <p:transition>
    <p:fade thruBlk="1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5979"/>
            <a:ext cx="7772400" cy="1363131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5728"/>
            <a:ext cx="7772400" cy="15002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8514DE-C843-4261-B7B1-1229537BB554}" type="slidenum">
              <a:rPr lang="uk-UA" altLang="zh-CN"/>
              <a:pPr/>
              <a:t>‹#›</a:t>
            </a:fld>
            <a:endParaRPr lang="uk-UA" altLang="zh-CN"/>
          </a:p>
        </p:txBody>
      </p:sp>
    </p:spTree>
  </p:cSld>
  <p:clrMapOvr>
    <a:masterClrMapping/>
  </p:clrMapOvr>
  <p:transition>
    <p:fade thruBlk="1"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1076"/>
            <a:ext cx="4038600" cy="452494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1076"/>
            <a:ext cx="4038600" cy="452494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23E84D-0CF0-4B05-B168-7EF3F4C9742C}" type="slidenum">
              <a:rPr lang="uk-UA" altLang="zh-CN"/>
              <a:pPr/>
              <a:t>‹#›</a:t>
            </a:fld>
            <a:endParaRPr lang="uk-UA" altLang="zh-CN"/>
          </a:p>
        </p:txBody>
      </p:sp>
    </p:spTree>
  </p:cSld>
  <p:clrMapOvr>
    <a:masterClrMapping/>
  </p:clrMapOvr>
  <p:transition>
    <p:fade thruBlk="1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4534"/>
            <a:ext cx="4040188" cy="6412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5767"/>
            <a:ext cx="4040188" cy="395025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534534"/>
            <a:ext cx="4041775" cy="6412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33" y="2175767"/>
            <a:ext cx="4041775" cy="395025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C3C2ED-B7F5-4C49-B823-1FCEE9E8EFC4}" type="slidenum">
              <a:rPr lang="uk-UA" altLang="zh-CN"/>
              <a:pPr/>
              <a:t>‹#›</a:t>
            </a:fld>
            <a:endParaRPr lang="uk-UA" altLang="zh-CN"/>
          </a:p>
        </p:txBody>
      </p:sp>
    </p:spTree>
  </p:cSld>
  <p:clrMapOvr>
    <a:masterClrMapping/>
  </p:clrMapOvr>
  <p:transition>
    <p:fade thruBlk="1"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DC01AE-EACF-4A9E-B36F-4CFB6327D336}" type="slidenum">
              <a:rPr lang="uk-UA" altLang="zh-CN"/>
              <a:pPr/>
              <a:t>‹#›</a:t>
            </a:fld>
            <a:endParaRPr lang="uk-UA" altLang="zh-CN"/>
          </a:p>
        </p:txBody>
      </p:sp>
    </p:spTree>
  </p:cSld>
  <p:clrMapOvr>
    <a:masterClrMapping/>
  </p:clrMapOvr>
  <p:transition>
    <p:fade thruBlk="1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1D81D0-2175-47DB-BD41-C0E99DE0B19B}" type="slidenum">
              <a:rPr lang="uk-UA" altLang="zh-CN"/>
              <a:pPr/>
              <a:t>‹#›</a:t>
            </a:fld>
            <a:endParaRPr lang="uk-UA" altLang="zh-CN"/>
          </a:p>
        </p:txBody>
      </p:sp>
    </p:spTree>
  </p:cSld>
  <p:clrMapOvr>
    <a:masterClrMapping/>
  </p:clrMapOvr>
  <p:transition>
    <p:fade thruBlk="1"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19" y="272224"/>
            <a:ext cx="3008313" cy="11635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2223"/>
            <a:ext cx="5111750" cy="585379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19" y="1436009"/>
            <a:ext cx="3008313" cy="46902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2CB65D-63A0-48FB-837E-4C890445D5E5}" type="slidenum">
              <a:rPr lang="uk-UA" altLang="zh-CN"/>
              <a:pPr/>
              <a:t>‹#›</a:t>
            </a:fld>
            <a:endParaRPr lang="uk-UA" altLang="zh-CN"/>
          </a:p>
        </p:txBody>
      </p:sp>
    </p:spTree>
  </p:cSld>
  <p:clrMapOvr>
    <a:masterClrMapping/>
  </p:clrMapOvr>
  <p:transition>
    <p:fade thruBlk="1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1207"/>
            <a:ext cx="5486400" cy="56662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3005"/>
            <a:ext cx="5486400" cy="411359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832"/>
            <a:ext cx="5486400" cy="80457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F78486-D1E0-4666-8074-BE8259B32016}" type="slidenum">
              <a:rPr lang="uk-UA" altLang="zh-CN"/>
              <a:pPr/>
              <a:t>‹#›</a:t>
            </a:fld>
            <a:endParaRPr lang="uk-UA" altLang="zh-CN"/>
          </a:p>
        </p:txBody>
      </p:sp>
    </p:spTree>
  </p:cSld>
  <p:clrMapOvr>
    <a:masterClrMapping/>
  </p:clrMapOvr>
  <p:transition>
    <p:fade thruBlk="1"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106151-0B79-4F01-9049-E851BB534172}" type="slidenum">
              <a:rPr lang="uk-UA" altLang="zh-CN"/>
              <a:pPr/>
              <a:t>‹#›</a:t>
            </a:fld>
            <a:endParaRPr lang="uk-UA" altLang="zh-CN"/>
          </a:p>
        </p:txBody>
      </p:sp>
    </p:spTree>
  </p:cSld>
  <p:clrMapOvr>
    <a:masterClrMapping/>
  </p:clrMapOvr>
  <p:transition>
    <p:fade thruBlk="1"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525"/>
            <a:ext cx="2057400" cy="585178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525"/>
            <a:ext cx="6019800" cy="585178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1D8C8E-18FF-41F4-9229-5E81AF1B40DE}" type="slidenum">
              <a:rPr lang="uk-UA" altLang="zh-CN"/>
              <a:pPr/>
              <a:t>‹#›</a:t>
            </a:fld>
            <a:endParaRPr lang="uk-UA" altLang="zh-CN"/>
          </a:p>
        </p:txBody>
      </p:sp>
    </p:spTree>
  </p:cSld>
  <p:clrMapOvr>
    <a:masterClrMapping/>
  </p:clrMapOvr>
  <p:transition>
    <p:fade thruBlk="1"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6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15.10.2018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76589205"/>
      </p:ext>
    </p:extLst>
  </p:cSld>
  <p:clrMapOvr>
    <a:masterClrMapping/>
  </p:clrMapOvr>
  <p:transition>
    <p:fade thruBlk="1"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15.10.2018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30029581"/>
      </p:ext>
    </p:extLst>
  </p:cSld>
  <p:clrMapOvr>
    <a:masterClrMapping/>
  </p:clrMapOvr>
  <p:transition>
    <p:fade thruBlk="1"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7039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15.10.2018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62631606"/>
      </p:ext>
    </p:extLst>
  </p:cSld>
  <p:clrMapOvr>
    <a:masterClrMapping/>
  </p:clrMapOvr>
  <p:transition>
    <p:fade thruBlk="1"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15.10.2018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13106408"/>
      </p:ext>
    </p:extLst>
  </p:cSld>
  <p:clrMapOvr>
    <a:masterClrMapping/>
  </p:clrMapOvr>
  <p:transition>
    <p:fade thruBlk="1"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252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7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535252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33" y="2174877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15.10.2018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68039454"/>
      </p:ext>
    </p:extLst>
  </p:cSld>
  <p:clrMapOvr>
    <a:masterClrMapping/>
  </p:clrMapOvr>
  <p:transition>
    <p:fade thruBlk="1"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15.10.2018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36187202"/>
      </p:ext>
    </p:extLst>
  </p:cSld>
  <p:clrMapOvr>
    <a:masterClrMapping/>
  </p:clrMapOvr>
  <p:transition>
    <p:fade thruBlk="1"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15.10.2018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96331309"/>
      </p:ext>
    </p:extLst>
  </p:cSld>
  <p:clrMapOvr>
    <a:masterClrMapping/>
  </p:clrMapOvr>
  <p:transition>
    <p:fade thruBlk="1"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19" y="273190"/>
            <a:ext cx="3008313" cy="116204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19" y="1435100"/>
            <a:ext cx="3008313" cy="469106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15.10.2018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43597205"/>
      </p:ext>
    </p:extLst>
  </p:cSld>
  <p:clrMapOvr>
    <a:masterClrMapping/>
  </p:clrMapOvr>
  <p:transition>
    <p:fade thruBlk="1"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2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476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15.10.2018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729703916"/>
      </p:ext>
    </p:extLst>
  </p:cSld>
  <p:clrMapOvr>
    <a:masterClrMapping/>
  </p:clrMapOvr>
  <p:transition>
    <p:fade thruBlk="1"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15.10.2018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911225373"/>
      </p:ext>
    </p:extLst>
  </p:cSld>
  <p:clrMapOvr>
    <a:masterClrMapping/>
  </p:clrMapOvr>
  <p:transition>
    <p:fade thruBlk="1"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15.10.2018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28580555"/>
      </p:ext>
    </p:extLst>
  </p:cSld>
  <p:clrMapOvr>
    <a:masterClrMapping/>
  </p:clrMapOvr>
  <p:transition>
    <p:fade thruBlk="1"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6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B32B3F-8F54-4D6B-8EF7-C28D44E104DF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 spd="med">
    <p:fade thruBlk="1"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4892FA-CB0B-4E02-9812-FA4FBE8E5935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 spd="med">
    <p:fade thruBlk="1"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5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424002-25BE-41C5-8DBF-1E61C3BD8FDD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 spd="med">
    <p:fade thruBlk="1"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55399E-F01F-47E1-966F-EFD742763D5F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 spd="med">
    <p:fade thruBlk="1"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7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7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535117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33" y="2174877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75DABE-E1F4-47C4-AF87-66DF67EF4434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 spd="med">
    <p:fade thruBlk="1"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359B6A-AC5E-4FC5-8CAD-339D4CC156AA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 spd="med">
    <p:fade thruBlk="1"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D2DF59-1178-466F-8529-77E13F7C77DF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 spd="med">
    <p:fade thruBlk="1"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8" y="273055"/>
            <a:ext cx="3008313" cy="116204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8" y="1435100"/>
            <a:ext cx="3008313" cy="469106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77956C-6A3B-4C6B-A206-83CAFBFB8C4F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 spd="med">
    <p:fade thruBlk="1"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uk-UA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41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2751AA-1203-4049-924D-0B7DA3123981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 spd="med">
    <p:fade thruBlk="1"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964030-1C52-4232-B049-75B5805EDEF0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 spd="med">
    <p:fade thruBlk="1"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886630-53C9-44C9-A535-CA7870E9F0B8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 spd="med"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Місце для заголовка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Зразок заголовка</a:t>
            </a:r>
          </a:p>
        </p:txBody>
      </p:sp>
      <p:sp>
        <p:nvSpPr>
          <p:cNvPr id="1027" name="Місце для тексту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4EDE47F-CB22-4D96-A820-BC5AD5F7D5FC}" type="datetimeFigureOut">
              <a:rPr lang="uk-UA"/>
              <a:pPr>
                <a:defRPr/>
              </a:pPr>
              <a:t>15.10.2018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EC4C422-A554-41E3-8C16-51A22685425B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Місце для заголовка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Зразок заголовка</a:t>
            </a:r>
          </a:p>
        </p:txBody>
      </p:sp>
      <p:sp>
        <p:nvSpPr>
          <p:cNvPr id="1027" name="Місце для тексту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2C0559E-950C-447C-B885-ADE98FADE3FC}" type="datetimeFigureOut">
              <a:rPr lang="uk-UA"/>
              <a:pPr>
                <a:defRPr/>
              </a:pPr>
              <a:t>15.10.2018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2E6FBB5-BF86-4D35-80F6-A83BF071A6B6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lgConfetti">
          <a:fgClr>
            <a:schemeClr val="accent3">
              <a:lumMod val="20000"/>
              <a:lumOff val="8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15.10.2018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18963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slow">
    <p:fade thruBlk="1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524"/>
            <a:ext cx="8229600" cy="114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1076"/>
            <a:ext cx="8229600" cy="45249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4996"/>
            <a:ext cx="2133600" cy="4779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uk-UA" altLang="zh-CN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4996"/>
            <a:ext cx="2895600" cy="4779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uk-UA" altLang="zh-CN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4996"/>
            <a:ext cx="2133600" cy="4779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29FEF851-1D7F-4D35-AF61-544D2DB1241A}" type="slidenum">
              <a:rPr lang="uk-UA" altLang="zh-CN"/>
              <a:pPr/>
              <a:t>‹#›</a:t>
            </a:fld>
            <a:endParaRPr lang="uk-UA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lgConfetti">
          <a:fgClr>
            <a:schemeClr val="accent3">
              <a:lumMod val="20000"/>
              <a:lumOff val="8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15.10.2018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18963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>
    <p:fade thruBlk="1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E7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Образец заголовка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Образец текста</a:t>
            </a:r>
          </a:p>
          <a:p>
            <a:pPr lvl="1"/>
            <a:r>
              <a:rPr lang="uk-UA" smtClean="0"/>
              <a:t>Второй уровень</a:t>
            </a:r>
          </a:p>
          <a:p>
            <a:pPr lvl="2"/>
            <a:r>
              <a:rPr lang="uk-UA" smtClean="0"/>
              <a:t>Третий уровень</a:t>
            </a:r>
          </a:p>
          <a:p>
            <a:pPr lvl="3"/>
            <a:r>
              <a:rPr lang="uk-UA" smtClean="0"/>
              <a:t>Четвертый уровень</a:t>
            </a:r>
          </a:p>
          <a:p>
            <a:pPr lvl="4"/>
            <a:r>
              <a:rPr lang="uk-UA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55949689-0F02-478F-ABC0-74FA9B115A5D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ransition spd="med">
    <p:fade thruBlk="1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bin"/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bin"/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bin"/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bin"/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bin"/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19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bin"/><Relationship Id="rId2" Type="http://schemas.openxmlformats.org/officeDocument/2006/relationships/audio" Target="../media/audio3.bin"/><Relationship Id="rId1" Type="http://schemas.openxmlformats.org/officeDocument/2006/relationships/slideLayout" Target="../slideLayouts/slideLayout62.xml"/><Relationship Id="rId5" Type="http://schemas.openxmlformats.org/officeDocument/2006/relationships/slide" Target="slide5.xml"/><Relationship Id="rId4" Type="http://schemas.openxmlformats.org/officeDocument/2006/relationships/image" Target="../media/image22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audio" Target="../media/audio3.bin"/><Relationship Id="rId1" Type="http://schemas.openxmlformats.org/officeDocument/2006/relationships/slideLayout" Target="../slideLayouts/slideLayout62.xml"/><Relationship Id="rId4" Type="http://schemas.openxmlformats.org/officeDocument/2006/relationships/slide" Target="slide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audio" Target="../media/audio4.bin"/><Relationship Id="rId1" Type="http://schemas.openxmlformats.org/officeDocument/2006/relationships/slideLayout" Target="../slideLayouts/slideLayout4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audio" Target="../media/audio4.bin"/><Relationship Id="rId1" Type="http://schemas.openxmlformats.org/officeDocument/2006/relationships/slideLayout" Target="../slideLayouts/slideLayout40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audio" Target="../media/audio4.bin"/><Relationship Id="rId1" Type="http://schemas.openxmlformats.org/officeDocument/2006/relationships/slideLayout" Target="../slideLayouts/slideLayout4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audio" Target="../media/audio4.bin"/><Relationship Id="rId1" Type="http://schemas.openxmlformats.org/officeDocument/2006/relationships/slideLayout" Target="../slideLayouts/slideLayout40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audio" Target="../media/audio4.bin"/><Relationship Id="rId1" Type="http://schemas.openxmlformats.org/officeDocument/2006/relationships/slideLayout" Target="../slideLayouts/slideLayout40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audio" Target="../media/audio4.bin"/><Relationship Id="rId1" Type="http://schemas.openxmlformats.org/officeDocument/2006/relationships/slideLayout" Target="../slideLayouts/slideLayout40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51.xml"/><Relationship Id="rId5" Type="http://schemas.openxmlformats.org/officeDocument/2006/relationships/hyperlink" Target="http://naurok.com.ua/" TargetMode="External"/><Relationship Id="rId4" Type="http://schemas.openxmlformats.org/officeDocument/2006/relationships/image" Target="../media/image33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WordArt 5"/>
          <p:cNvSpPr>
            <a:spLocks noChangeArrowheads="1" noChangeShapeType="1" noTextEdit="1"/>
          </p:cNvSpPr>
          <p:nvPr/>
        </p:nvSpPr>
        <p:spPr bwMode="gray">
          <a:xfrm>
            <a:off x="1452562" y="598070"/>
            <a:ext cx="6238875" cy="685800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0"/>
              </a:avLst>
            </a:prstTxWarp>
          </a:bodyPr>
          <a:lstStyle/>
          <a:p>
            <a:pPr algn="ctr"/>
            <a:r>
              <a:rPr lang="uk-UA" sz="4400" b="1" kern="10" dirty="0">
                <a:ln w="12700">
                  <a:solidFill>
                    <a:schemeClr val="bg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chemeClr val="hlink"/>
                    </a:gs>
                    <a:gs pos="100000">
                      <a:srgbClr val="45F545"/>
                    </a:gs>
                  </a:gsLst>
                  <a:lin ang="0" scaled="1"/>
                </a:gradFill>
                <a:effectLst>
                  <a:outerShdw dist="89803" dir="2700000" algn="ctr" rotWithShape="0">
                    <a:srgbClr val="000000">
                      <a:alpha val="50000"/>
                    </a:srgbClr>
                  </a:outerShdw>
                </a:effectLst>
                <a:latin typeface="Verdana"/>
                <a:ea typeface="Verdana"/>
                <a:cs typeface="Verdana"/>
              </a:rPr>
              <a:t> Градусна сітка Землі.</a:t>
            </a:r>
          </a:p>
        </p:txBody>
      </p:sp>
      <p:sp>
        <p:nvSpPr>
          <p:cNvPr id="4" name="Text Box 7"/>
          <p:cNvSpPr txBox="1">
            <a:spLocks noChangeArrowheads="1"/>
          </p:cNvSpPr>
          <p:nvPr/>
        </p:nvSpPr>
        <p:spPr bwMode="auto">
          <a:xfrm>
            <a:off x="1155032" y="1972568"/>
            <a:ext cx="6809873" cy="1384995"/>
          </a:xfrm>
          <a:prstGeom prst="rect">
            <a:avLst/>
          </a:prstGeom>
          <a:solidFill>
            <a:srgbClr val="000E2A"/>
          </a:solidFill>
          <a:ln w="19050">
            <a:solidFill>
              <a:srgbClr val="4081D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uk-UA" sz="2800" dirty="0">
                <a:solidFill>
                  <a:srgbClr val="E3EDFD"/>
                </a:solidFill>
                <a:latin typeface="+mn-lt"/>
                <a:cs typeface="+mn-cs"/>
              </a:rPr>
              <a:t> Градусна сітка Землі складається з </a:t>
            </a:r>
            <a:r>
              <a:rPr lang="uk-UA" sz="2800" dirty="0">
                <a:solidFill>
                  <a:srgbClr val="45F545"/>
                </a:solidFill>
                <a:latin typeface="+mn-lt"/>
                <a:cs typeface="+mn-cs"/>
              </a:rPr>
              <a:t>паралелей</a:t>
            </a:r>
            <a:r>
              <a:rPr lang="uk-UA" sz="2800" dirty="0">
                <a:solidFill>
                  <a:srgbClr val="E3EDFD"/>
                </a:solidFill>
                <a:latin typeface="+mn-lt"/>
                <a:cs typeface="+mn-cs"/>
              </a:rPr>
              <a:t> і </a:t>
            </a:r>
            <a:r>
              <a:rPr lang="uk-UA" sz="2800" dirty="0">
                <a:solidFill>
                  <a:srgbClr val="45F545"/>
                </a:solidFill>
                <a:latin typeface="+mn-lt"/>
                <a:cs typeface="+mn-cs"/>
              </a:rPr>
              <a:t>меридіанів</a:t>
            </a:r>
            <a:r>
              <a:rPr lang="uk-UA" sz="2800" dirty="0">
                <a:solidFill>
                  <a:srgbClr val="E3EDFD"/>
                </a:solidFill>
                <a:latin typeface="+mn-lt"/>
                <a:cs typeface="+mn-cs"/>
              </a:rPr>
              <a:t> ― умовних ліній, яких немає на поверхні Землі.</a:t>
            </a:r>
          </a:p>
        </p:txBody>
      </p:sp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1178807" y="4396803"/>
            <a:ext cx="6786385" cy="1384995"/>
          </a:xfrm>
          <a:prstGeom prst="rect">
            <a:avLst/>
          </a:prstGeom>
          <a:solidFill>
            <a:srgbClr val="000E2A"/>
          </a:solidFill>
          <a:ln w="19050">
            <a:solidFill>
              <a:srgbClr val="4081D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uk-UA" sz="2800">
                <a:solidFill>
                  <a:srgbClr val="E3EDFD"/>
                </a:solidFill>
                <a:latin typeface="+mn-lt"/>
                <a:cs typeface="+mn-cs"/>
              </a:rPr>
              <a:t>  На картах їх проведено для того, щоб можна було  визначити точне місце розташування будь-якої точки Землі.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8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8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8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813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81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813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81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813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81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813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813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0" grpId="0"/>
      <p:bldP spid="4" grpId="0" animBg="1"/>
      <p:bldP spid="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AutoShape 13"/>
          <p:cNvSpPr>
            <a:spLocks noChangeArrowheads="1"/>
          </p:cNvSpPr>
          <p:nvPr/>
        </p:nvSpPr>
        <p:spPr bwMode="auto">
          <a:xfrm>
            <a:off x="681037" y="1404937"/>
            <a:ext cx="7781925" cy="1528762"/>
          </a:xfrm>
          <a:prstGeom prst="wedgeRoundRectCallout">
            <a:avLst>
              <a:gd name="adj1" fmla="val -10614"/>
              <a:gd name="adj2" fmla="val 92086"/>
              <a:gd name="adj3" fmla="val 16667"/>
            </a:avLst>
          </a:prstGeom>
          <a:solidFill>
            <a:srgbClr val="000E2A"/>
          </a:solidFill>
          <a:ln w="9525" algn="ctr">
            <a:solidFill>
              <a:srgbClr val="BBE9F7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uk-UA" sz="2800" b="1" dirty="0">
                <a:solidFill>
                  <a:srgbClr val="FF0066"/>
                </a:solidFill>
                <a:latin typeface="Arial" pitchFamily="34" charset="0"/>
                <a:cs typeface="Arial" pitchFamily="34" charset="0"/>
              </a:rPr>
              <a:t>Меридіани</a:t>
            </a:r>
            <a:r>
              <a:rPr lang="uk-UA" sz="2800" dirty="0">
                <a:solidFill>
                  <a:srgbClr val="C1EAF7"/>
                </a:solidFill>
                <a:latin typeface="Arial" pitchFamily="34" charset="0"/>
                <a:cs typeface="Arial" pitchFamily="34" charset="0"/>
              </a:rPr>
              <a:t>   — </a:t>
            </a:r>
            <a:r>
              <a:rPr lang="uk-UA" sz="2800" dirty="0" smtClean="0">
                <a:solidFill>
                  <a:srgbClr val="C1EAF7"/>
                </a:solidFill>
                <a:latin typeface="Arial" pitchFamily="34" charset="0"/>
                <a:cs typeface="Arial" pitchFamily="34" charset="0"/>
              </a:rPr>
              <a:t>це умовні  найкоротші  лінії, проведені  </a:t>
            </a:r>
            <a:r>
              <a:rPr lang="uk-UA" sz="2800" dirty="0">
                <a:solidFill>
                  <a:srgbClr val="C1EAF7"/>
                </a:solidFill>
                <a:latin typeface="Arial" pitchFamily="34" charset="0"/>
                <a:cs typeface="Arial" pitchFamily="34" charset="0"/>
              </a:rPr>
              <a:t>на географічній карті та  </a:t>
            </a:r>
            <a:r>
              <a:rPr lang="uk-UA" sz="2800" dirty="0" smtClean="0">
                <a:solidFill>
                  <a:srgbClr val="C1EAF7"/>
                </a:solidFill>
                <a:latin typeface="Arial" pitchFamily="34" charset="0"/>
                <a:cs typeface="Arial" pitchFamily="34" charset="0"/>
              </a:rPr>
              <a:t>глобусі від одного полюса до іншого</a:t>
            </a:r>
            <a:endParaRPr lang="uk-UA" sz="2800" dirty="0">
              <a:solidFill>
                <a:srgbClr val="C1EAF7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229100" y="762000"/>
            <a:ext cx="685800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2800" b="1" dirty="0" err="1" smtClean="0"/>
              <a:t>пн</a:t>
            </a:r>
            <a:endParaRPr lang="uk-UA" sz="28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4019550" y="6134100"/>
            <a:ext cx="685800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2800" b="1" dirty="0" err="1" smtClean="0"/>
              <a:t>пд</a:t>
            </a:r>
            <a:endParaRPr lang="uk-UA" sz="28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5229225" y="0"/>
            <a:ext cx="287655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uk-UA" sz="3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меридіани</a:t>
            </a:r>
            <a:endParaRPr lang="uk-UA" sz="36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66800" y="4952821"/>
            <a:ext cx="7010400" cy="954107"/>
          </a:xfrm>
          <a:prstGeom prst="rect">
            <a:avLst/>
          </a:prstGeom>
          <a:solidFill>
            <a:srgbClr val="040C2E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2800" dirty="0" smtClean="0">
                <a:solidFill>
                  <a:srgbClr val="99CCFF"/>
                </a:solidFill>
              </a:rPr>
              <a:t>Усі меридіани зближуються біля полюсів, </a:t>
            </a:r>
            <a:br>
              <a:rPr lang="uk-UA" sz="2800" dirty="0" smtClean="0">
                <a:solidFill>
                  <a:srgbClr val="99CCFF"/>
                </a:solidFill>
              </a:rPr>
            </a:br>
            <a:r>
              <a:rPr lang="uk-UA" sz="2800" dirty="0" smtClean="0">
                <a:solidFill>
                  <a:srgbClr val="99CCFF"/>
                </a:solidFill>
              </a:rPr>
              <a:t>а потім сходяться в точці полюса</a:t>
            </a:r>
            <a:endParaRPr lang="uk-UA" sz="2800" dirty="0">
              <a:solidFill>
                <a:srgbClr val="99CCFF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32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32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0" grpId="0" animBg="1"/>
      <p:bldP spid="6" grpId="0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81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Олександр\Pictures\Рисунок1.png"/>
          <p:cNvPicPr>
            <a:picLocks noChangeAspect="1" noChangeArrowheads="1"/>
          </p:cNvPicPr>
          <p:nvPr/>
        </p:nvPicPr>
        <p:blipFill>
          <a:blip r:embed="rId2"/>
          <a:srcRect l="793" r="68330" b="2460"/>
          <a:stretch>
            <a:fillRect/>
          </a:stretch>
        </p:blipFill>
        <p:spPr bwMode="auto">
          <a:xfrm>
            <a:off x="625642" y="402724"/>
            <a:ext cx="4499810" cy="5035550"/>
          </a:xfrm>
          <a:prstGeom prst="rect">
            <a:avLst/>
          </a:prstGeom>
          <a:noFill/>
        </p:spPr>
      </p:pic>
      <p:pic>
        <p:nvPicPr>
          <p:cNvPr id="3" name="Picture 2" descr="C:\Users\Олександр\Pictures\понт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078937"/>
            <a:ext cx="4191000" cy="37790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Стрелка вниз 5"/>
          <p:cNvSpPr/>
          <p:nvPr/>
        </p:nvSpPr>
        <p:spPr>
          <a:xfrm rot="3791908" flipV="1">
            <a:off x="3268672" y="5360048"/>
            <a:ext cx="405479" cy="422354"/>
          </a:xfrm>
          <a:prstGeom prst="downArrow">
            <a:avLst>
              <a:gd name="adj1" fmla="val 36254"/>
              <a:gd name="adj2" fmla="val 42453"/>
            </a:avLst>
          </a:prstGeom>
          <a:solidFill>
            <a:srgbClr val="FF006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9" name="AutoShape 16"/>
          <p:cNvSpPr>
            <a:spLocks noChangeArrowheads="1"/>
          </p:cNvSpPr>
          <p:nvPr/>
        </p:nvSpPr>
        <p:spPr bwMode="blackWhite">
          <a:xfrm>
            <a:off x="2533650" y="4581517"/>
            <a:ext cx="714375" cy="642937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55A2D7"/>
              </a:gs>
              <a:gs pos="50000">
                <a:srgbClr val="55A2D7">
                  <a:gamma/>
                  <a:shade val="29804"/>
                  <a:invGamma/>
                </a:srgbClr>
              </a:gs>
              <a:gs pos="100000">
                <a:srgbClr val="55A2D7"/>
              </a:gs>
            </a:gsLst>
            <a:lin ang="5400000" scaled="1"/>
          </a:gradFill>
          <a:ln w="25400">
            <a:solidFill>
              <a:srgbClr val="FFFFFF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dirty="0" err="1">
                <a:solidFill>
                  <a:srgbClr val="FFFFFF"/>
                </a:solidFill>
                <a:latin typeface="+mn-lt"/>
                <a:cs typeface="+mn-cs"/>
              </a:rPr>
              <a:t>Пн</a:t>
            </a:r>
            <a:endParaRPr lang="en-US" sz="2400" b="1" dirty="0">
              <a:solidFill>
                <a:srgbClr val="FFFFFF"/>
              </a:solidFill>
              <a:latin typeface="+mn-lt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000496" y="4967270"/>
            <a:ext cx="1143008" cy="46166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uk-UA" sz="2400" b="1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північ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133850" y="5657671"/>
            <a:ext cx="5010150" cy="120032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2400" b="1" dirty="0" smtClean="0"/>
              <a:t>Напрямок меридіана збігається з напрямком тіні від предметів на поверхні Землі </a:t>
            </a:r>
            <a:r>
              <a:rPr lang="uk-UA" sz="2400" b="1" dirty="0" smtClean="0">
                <a:solidFill>
                  <a:srgbClr val="FF0000"/>
                </a:solidFill>
              </a:rPr>
              <a:t>опівдні</a:t>
            </a:r>
            <a:endParaRPr lang="uk-UA" sz="2400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562600" y="699998"/>
            <a:ext cx="3143250" cy="304698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2400" b="1" dirty="0" smtClean="0"/>
              <a:t> Меридіан и можна провести через </a:t>
            </a:r>
            <a:r>
              <a:rPr lang="uk-UA" sz="2400" b="1" dirty="0" smtClean="0">
                <a:solidFill>
                  <a:srgbClr val="FF0000"/>
                </a:solidFill>
              </a:rPr>
              <a:t>будь-яку точку на поверхні Землі, </a:t>
            </a:r>
            <a:r>
              <a:rPr lang="uk-UA" sz="2400" b="1" dirty="0" smtClean="0"/>
              <a:t>й усюди  він  буде спрямований на північ і південь, тобто до полюсів.</a:t>
            </a:r>
            <a:endParaRPr lang="uk-UA" sz="2400" b="1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962650" y="0"/>
            <a:ext cx="2438400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uk-UA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меридіани</a:t>
            </a:r>
            <a:endParaRPr lang="uk-UA"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4" name="Oval 70"/>
          <p:cNvSpPr>
            <a:spLocks noChangeArrowheads="1"/>
          </p:cNvSpPr>
          <p:nvPr/>
        </p:nvSpPr>
        <p:spPr bwMode="auto">
          <a:xfrm>
            <a:off x="2619876" y="1186534"/>
            <a:ext cx="409074" cy="394616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  <p:bldP spid="11" grpId="0" animBg="1"/>
      <p:bldP spid="12" grpId="0" animBg="1"/>
      <p:bldP spid="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81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Олександр\Pictures\Рисунок1.png"/>
          <p:cNvPicPr>
            <a:picLocks noChangeAspect="1" noChangeArrowheads="1"/>
          </p:cNvPicPr>
          <p:nvPr/>
        </p:nvPicPr>
        <p:blipFill>
          <a:blip r:embed="rId2"/>
          <a:srcRect l="33612" t="301" r="33860" b="2748"/>
          <a:stretch>
            <a:fillRect/>
          </a:stretch>
        </p:blipFill>
        <p:spPr bwMode="auto">
          <a:xfrm>
            <a:off x="168444" y="385010"/>
            <a:ext cx="4740442" cy="5005137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5197645" y="869103"/>
            <a:ext cx="3729788" cy="156966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2400" b="1" dirty="0" smtClean="0">
                <a:solidFill>
                  <a:srgbClr val="FF0000"/>
                </a:solidFill>
              </a:rPr>
              <a:t>Паралелі </a:t>
            </a:r>
            <a:r>
              <a:rPr lang="uk-UA" sz="2400" b="1" dirty="0" smtClean="0">
                <a:solidFill>
                  <a:schemeClr val="tx1"/>
                </a:solidFill>
                <a:latin typeface="Arial"/>
                <a:cs typeface="Arial"/>
              </a:rPr>
              <a:t>— так само умовні лінії, проведені на карті чи глобусі </a:t>
            </a:r>
            <a:r>
              <a:rPr lang="uk-UA" sz="2400" b="1" dirty="0" smtClean="0">
                <a:solidFill>
                  <a:srgbClr val="FF0000"/>
                </a:solidFill>
                <a:latin typeface="Arial"/>
                <a:cs typeface="Arial"/>
              </a:rPr>
              <a:t>паралельно</a:t>
            </a:r>
            <a:r>
              <a:rPr lang="uk-UA" sz="2400" b="1" dirty="0" smtClean="0">
                <a:solidFill>
                  <a:schemeClr val="tx1"/>
                </a:solidFill>
                <a:latin typeface="Arial"/>
                <a:cs typeface="Arial"/>
              </a:rPr>
              <a:t> екватору</a:t>
            </a:r>
            <a:r>
              <a:rPr lang="uk-UA" sz="2400" b="1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endParaRPr lang="uk-UA" sz="2400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860760" y="2789300"/>
            <a:ext cx="4090736" cy="156966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2400" b="1" dirty="0" smtClean="0">
                <a:solidFill>
                  <a:schemeClr val="tx1"/>
                </a:solidFill>
              </a:rPr>
              <a:t>Паралель, як і меридіан, можна провести  через </a:t>
            </a:r>
            <a:r>
              <a:rPr lang="uk-UA" sz="2400" b="1" dirty="0" smtClean="0">
                <a:solidFill>
                  <a:srgbClr val="FF0066"/>
                </a:solidFill>
              </a:rPr>
              <a:t>будь-яку точку земної поверхні</a:t>
            </a:r>
            <a:endParaRPr lang="uk-UA" sz="2400" b="1" dirty="0">
              <a:solidFill>
                <a:srgbClr val="FF0066"/>
              </a:solidFill>
            </a:endParaRPr>
          </a:p>
        </p:txBody>
      </p:sp>
      <p:sp>
        <p:nvSpPr>
          <p:cNvPr id="5" name="Oval 70"/>
          <p:cNvSpPr>
            <a:spLocks noChangeArrowheads="1"/>
          </p:cNvSpPr>
          <p:nvPr/>
        </p:nvSpPr>
        <p:spPr bwMode="auto">
          <a:xfrm>
            <a:off x="3028949" y="1251283"/>
            <a:ext cx="412083" cy="409075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355433" y="4987070"/>
            <a:ext cx="4572000" cy="120032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2400" b="1" dirty="0" smtClean="0">
                <a:solidFill>
                  <a:schemeClr val="tx1"/>
                </a:solidFill>
              </a:rPr>
              <a:t> На відміну від меридіанів, на глобусі паралелі не однакові за довжиною</a:t>
            </a:r>
            <a:endParaRPr lang="uk-UA" sz="2400" b="1" dirty="0">
              <a:solidFill>
                <a:srgbClr val="FF0066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90461" y="0"/>
            <a:ext cx="2438400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uk-UA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Паралелі</a:t>
            </a:r>
            <a:endParaRPr lang="uk-UA"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81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Олександр\Pictures\Рисунок1.png"/>
          <p:cNvPicPr>
            <a:picLocks noChangeAspect="1" noChangeArrowheads="1"/>
          </p:cNvPicPr>
          <p:nvPr/>
        </p:nvPicPr>
        <p:blipFill>
          <a:blip r:embed="rId3"/>
          <a:srcRect l="35263" t="301" r="33860" b="5545"/>
          <a:stretch>
            <a:fillRect/>
          </a:stretch>
        </p:blipFill>
        <p:spPr bwMode="auto">
          <a:xfrm>
            <a:off x="376991" y="263692"/>
            <a:ext cx="4499809" cy="4860758"/>
          </a:xfrm>
          <a:prstGeom prst="rect">
            <a:avLst/>
          </a:prstGeom>
          <a:noFill/>
        </p:spPr>
      </p:pic>
      <p:pic>
        <p:nvPicPr>
          <p:cNvPr id="5" name="Picture 2" descr="C:\Users\Олександр\Pictures\Рисунок1.png"/>
          <p:cNvPicPr>
            <a:picLocks noChangeAspect="1" noChangeArrowheads="1"/>
          </p:cNvPicPr>
          <p:nvPr/>
        </p:nvPicPr>
        <p:blipFill>
          <a:blip r:embed="rId3"/>
          <a:srcRect l="793" t="1521" r="68330" b="2460"/>
          <a:stretch>
            <a:fillRect/>
          </a:stretch>
        </p:blipFill>
        <p:spPr bwMode="auto">
          <a:xfrm>
            <a:off x="469232" y="278981"/>
            <a:ext cx="4499810" cy="4957011"/>
          </a:xfrm>
          <a:prstGeom prst="rect">
            <a:avLst/>
          </a:prstGeom>
          <a:noFill/>
        </p:spPr>
      </p:pic>
      <p:sp>
        <p:nvSpPr>
          <p:cNvPr id="6" name="Oval 70"/>
          <p:cNvSpPr>
            <a:spLocks noChangeArrowheads="1"/>
          </p:cNvSpPr>
          <p:nvPr/>
        </p:nvSpPr>
        <p:spPr bwMode="auto">
          <a:xfrm>
            <a:off x="3071433" y="1247880"/>
            <a:ext cx="419100" cy="36195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</a:t>
            </a:r>
          </a:p>
        </p:txBody>
      </p:sp>
      <p:sp>
        <p:nvSpPr>
          <p:cNvPr id="7" name="Oval 70"/>
          <p:cNvSpPr>
            <a:spLocks noChangeArrowheads="1"/>
          </p:cNvSpPr>
          <p:nvPr/>
        </p:nvSpPr>
        <p:spPr bwMode="auto">
          <a:xfrm>
            <a:off x="3049004" y="1242261"/>
            <a:ext cx="419100" cy="36195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</a:t>
            </a:r>
          </a:p>
        </p:txBody>
      </p:sp>
      <p:pic>
        <p:nvPicPr>
          <p:cNvPr id="3074" name="Picture 2" descr="C:\Users\Олександр\Pictures\Рисунок1.png"/>
          <p:cNvPicPr>
            <a:picLocks noChangeAspect="1" noChangeArrowheads="1"/>
          </p:cNvPicPr>
          <p:nvPr/>
        </p:nvPicPr>
        <p:blipFill>
          <a:blip r:embed="rId3"/>
          <a:srcRect l="67332" b="2704"/>
          <a:stretch>
            <a:fillRect/>
          </a:stretch>
        </p:blipFill>
        <p:spPr bwMode="auto">
          <a:xfrm>
            <a:off x="247650" y="264468"/>
            <a:ext cx="4760746" cy="5022933"/>
          </a:xfrm>
          <a:prstGeom prst="rect">
            <a:avLst/>
          </a:prstGeom>
          <a:noFill/>
        </p:spPr>
      </p:pic>
      <p:sp>
        <p:nvSpPr>
          <p:cNvPr id="8" name="Oval 70"/>
          <p:cNvSpPr>
            <a:spLocks noChangeArrowheads="1"/>
          </p:cNvSpPr>
          <p:nvPr/>
        </p:nvSpPr>
        <p:spPr bwMode="auto">
          <a:xfrm>
            <a:off x="3028950" y="1282786"/>
            <a:ext cx="419100" cy="36195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0" y="782940"/>
            <a:ext cx="4476751" cy="181588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2800" b="1" dirty="0" smtClean="0">
                <a:solidFill>
                  <a:sysClr val="windowText" lastClr="000000"/>
                </a:solidFill>
              </a:rPr>
              <a:t>Через </a:t>
            </a:r>
            <a:r>
              <a:rPr lang="uk-UA" sz="2800" b="1" dirty="0" smtClean="0">
                <a:solidFill>
                  <a:srgbClr val="FF0000"/>
                </a:solidFill>
              </a:rPr>
              <a:t>кожну точку </a:t>
            </a:r>
            <a:r>
              <a:rPr lang="uk-UA" sz="2800" b="1" dirty="0" smtClean="0">
                <a:solidFill>
                  <a:sysClr val="windowText" lastClr="000000"/>
                </a:solidFill>
              </a:rPr>
              <a:t>можна провести </a:t>
            </a:r>
            <a:br>
              <a:rPr lang="uk-UA" sz="2800" b="1" dirty="0" smtClean="0">
                <a:solidFill>
                  <a:sysClr val="windowText" lastClr="000000"/>
                </a:solidFill>
              </a:rPr>
            </a:br>
            <a:r>
              <a:rPr lang="uk-UA" sz="2800" b="1" dirty="0" smtClean="0">
                <a:solidFill>
                  <a:sysClr val="windowText" lastClr="000000"/>
                </a:solidFill>
              </a:rPr>
              <a:t>тільки один меридіан і тільки одну паралель</a:t>
            </a:r>
            <a:endParaRPr lang="uk-UA" sz="2800" b="1" dirty="0">
              <a:solidFill>
                <a:sysClr val="windowText" lastClr="0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77327" y="2804112"/>
            <a:ext cx="3874168" cy="138499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2800" b="1" dirty="0" smtClean="0">
                <a:solidFill>
                  <a:sysClr val="windowText" lastClr="000000"/>
                </a:solidFill>
              </a:rPr>
              <a:t> Перетинаючись, вони утворюють </a:t>
            </a:r>
            <a:r>
              <a:rPr lang="uk-UA" sz="2800" b="1" dirty="0" smtClean="0">
                <a:solidFill>
                  <a:srgbClr val="FF0000"/>
                </a:solidFill>
              </a:rPr>
              <a:t>градусну  сітку</a:t>
            </a:r>
            <a:endParaRPr lang="uk-UA" sz="2800" b="1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438272" y="168443"/>
            <a:ext cx="3299661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uk-UA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Градусна сітка</a:t>
            </a:r>
            <a:endParaRPr lang="uk-UA"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716378" y="4400301"/>
            <a:ext cx="4243138" cy="224676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2800" b="1" dirty="0" smtClean="0">
                <a:solidFill>
                  <a:sysClr val="windowText" lastClr="000000"/>
                </a:solidFill>
              </a:rPr>
              <a:t> Усі лінії градусної сітки зображені на глобусах і картах для зручності вивчення нашої планети</a:t>
            </a:r>
            <a:endParaRPr lang="uk-UA" sz="2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Гонг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WordArt 6"/>
          <p:cNvSpPr>
            <a:spLocks noChangeArrowheads="1" noChangeShapeType="1" noTextEdit="1"/>
          </p:cNvSpPr>
          <p:nvPr/>
        </p:nvSpPr>
        <p:spPr bwMode="gray">
          <a:xfrm>
            <a:off x="1609725" y="981994"/>
            <a:ext cx="7029450" cy="685800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0"/>
              </a:avLst>
            </a:prstTxWarp>
          </a:bodyPr>
          <a:lstStyle/>
          <a:p>
            <a:pPr algn="ctr"/>
            <a:r>
              <a:rPr lang="uk-UA" sz="4400" b="1" kern="10" dirty="0">
                <a:ln w="12700">
                  <a:solidFill>
                    <a:schemeClr val="bg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33CC33"/>
                    </a:gs>
                    <a:gs pos="100000">
                      <a:srgbClr val="84C4F0"/>
                    </a:gs>
                  </a:gsLst>
                  <a:lin ang="0" scaled="1"/>
                </a:gradFill>
                <a:effectLst>
                  <a:outerShdw dist="89803" dir="2700000" algn="ctr" rotWithShape="0">
                    <a:srgbClr val="000000">
                      <a:alpha val="50000"/>
                    </a:srgbClr>
                  </a:outerShdw>
                </a:effectLst>
                <a:latin typeface="Verdana"/>
                <a:ea typeface="Verdana"/>
                <a:cs typeface="Verdana"/>
              </a:rPr>
              <a:t>Географічні координати</a:t>
            </a:r>
          </a:p>
        </p:txBody>
      </p:sp>
      <p:pic>
        <p:nvPicPr>
          <p:cNvPr id="3" name="Picture 15" descr="16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3545" y="1905000"/>
            <a:ext cx="2824968" cy="272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 txBox="1">
            <a:spLocks noChangeArrowheads="1"/>
          </p:cNvSpPr>
          <p:nvPr/>
        </p:nvSpPr>
        <p:spPr>
          <a:xfrm>
            <a:off x="457200" y="178386"/>
            <a:ext cx="8229600" cy="706437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uk-UA" sz="4000" dirty="0">
                <a:solidFill>
                  <a:srgbClr val="C78FFF"/>
                </a:solidFill>
                <a:latin typeface="+mj-lt"/>
                <a:ea typeface="+mj-ea"/>
                <a:cs typeface="+mj-cs"/>
              </a:rPr>
              <a:t>Паралелі та географічна широта</a:t>
            </a:r>
          </a:p>
        </p:txBody>
      </p:sp>
      <p:pic>
        <p:nvPicPr>
          <p:cNvPr id="49155" name="Picture 6" descr="Прозора широта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35600" y="2276475"/>
            <a:ext cx="3708400" cy="3519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AutoShape 8"/>
          <p:cNvSpPr>
            <a:spLocks noChangeArrowheads="1"/>
          </p:cNvSpPr>
          <p:nvPr/>
        </p:nvSpPr>
        <p:spPr bwMode="auto">
          <a:xfrm>
            <a:off x="323850" y="1052513"/>
            <a:ext cx="5832475" cy="1512887"/>
          </a:xfrm>
          <a:prstGeom prst="wedgeRoundRectCallout">
            <a:avLst>
              <a:gd name="adj1" fmla="val 62032"/>
              <a:gd name="adj2" fmla="val 126495"/>
              <a:gd name="adj3" fmla="val 16667"/>
            </a:avLst>
          </a:prstGeom>
          <a:gradFill rotWithShape="1">
            <a:gsLst>
              <a:gs pos="0">
                <a:srgbClr val="6900D2"/>
              </a:gs>
              <a:gs pos="50000">
                <a:srgbClr val="000000"/>
              </a:gs>
              <a:gs pos="100000">
                <a:srgbClr val="6900D2"/>
              </a:gs>
            </a:gsLst>
            <a:lin ang="5400000" scaled="1"/>
          </a:gradFill>
          <a:ln w="19050" algn="ctr">
            <a:solidFill>
              <a:srgbClr val="FF99FF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uk-UA" sz="240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Паралелі</a:t>
            </a:r>
            <a:r>
              <a:rPr lang="uk-UA" sz="2400">
                <a:solidFill>
                  <a:srgbClr val="FFE1FF"/>
                </a:solidFill>
                <a:latin typeface="Arial" pitchFamily="34" charset="0"/>
                <a:cs typeface="Arial" pitchFamily="34" charset="0"/>
              </a:rPr>
              <a:t> (із грецької – той, що йде поряд) ― це умовні лінії на карті і глобусі, проведені паралельно до екватора </a:t>
            </a:r>
          </a:p>
        </p:txBody>
      </p:sp>
      <p:sp>
        <p:nvSpPr>
          <p:cNvPr id="5" name="AutoShape 11"/>
          <p:cNvSpPr>
            <a:spLocks noChangeArrowheads="1"/>
          </p:cNvSpPr>
          <p:nvPr/>
        </p:nvSpPr>
        <p:spPr bwMode="gray">
          <a:xfrm rot="10806445" flipV="1">
            <a:off x="323849" y="2852999"/>
            <a:ext cx="6365351" cy="1384300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rgbClr val="622041"/>
              </a:gs>
              <a:gs pos="50000">
                <a:srgbClr val="47172F"/>
              </a:gs>
              <a:gs pos="100000">
                <a:srgbClr val="622041"/>
              </a:gs>
            </a:gsLst>
            <a:lin ang="5400000" scaled="1"/>
          </a:gradFill>
          <a:ln w="22225" algn="ctr">
            <a:solidFill>
              <a:srgbClr val="CC99FF"/>
            </a:solidFill>
            <a:round/>
            <a:headEnd/>
            <a:tailEnd/>
          </a:ln>
          <a:effectLst>
            <a:outerShdw dist="63500" dir="3187806" algn="ctr" rotWithShape="0">
              <a:srgbClr val="001D3A"/>
            </a:outerShdw>
          </a:effectLst>
        </p:spPr>
        <p:txBody>
          <a:bodyPr wrap="none" anchor="ctr"/>
          <a:lstStyle/>
          <a:p>
            <a:pPr eaLnBrk="0" hangingPunct="0"/>
            <a:r>
              <a:rPr lang="uk-UA" sz="2400" b="1" dirty="0">
                <a:solidFill>
                  <a:srgbClr val="FFF3F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uk-UA" sz="2400" dirty="0">
                <a:solidFill>
                  <a:srgbClr val="FFF3F3"/>
                </a:solidFill>
                <a:latin typeface="Arial" pitchFamily="34" charset="0"/>
                <a:cs typeface="Arial" pitchFamily="34" charset="0"/>
              </a:rPr>
              <a:t>За паралелями  визначають </a:t>
            </a:r>
          </a:p>
          <a:p>
            <a:pPr eaLnBrk="0" hangingPunct="0"/>
            <a:r>
              <a:rPr lang="uk-UA" sz="2400" dirty="0">
                <a:solidFill>
                  <a:srgbClr val="FF0066"/>
                </a:solidFill>
                <a:latin typeface="Arial" pitchFamily="34" charset="0"/>
                <a:cs typeface="Arial" pitchFamily="34" charset="0"/>
              </a:rPr>
              <a:t>географічну широту</a:t>
            </a:r>
            <a:r>
              <a:rPr lang="uk-UA" sz="2400" dirty="0">
                <a:solidFill>
                  <a:srgbClr val="FFF3F3"/>
                </a:solidFill>
                <a:latin typeface="Arial" pitchFamily="34" charset="0"/>
                <a:cs typeface="Arial" pitchFamily="34" charset="0"/>
              </a:rPr>
              <a:t> точок, тобто відстань </a:t>
            </a:r>
          </a:p>
          <a:p>
            <a:pPr eaLnBrk="0" hangingPunct="0"/>
            <a:r>
              <a:rPr lang="uk-UA" sz="2400" dirty="0">
                <a:solidFill>
                  <a:srgbClr val="FFF3F3"/>
                </a:solidFill>
                <a:latin typeface="Arial" pitchFamily="34" charset="0"/>
                <a:cs typeface="Arial" pitchFamily="34" charset="0"/>
              </a:rPr>
              <a:t>у градусах  від екватора до певного місця</a:t>
            </a:r>
            <a:r>
              <a:rPr lang="uk-UA" sz="2400" b="1" dirty="0">
                <a:solidFill>
                  <a:srgbClr val="FFF3F3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n-US" sz="2400" b="1" dirty="0">
              <a:solidFill>
                <a:srgbClr val="FFF3F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AutoShape 12"/>
          <p:cNvSpPr>
            <a:spLocks noChangeArrowheads="1"/>
          </p:cNvSpPr>
          <p:nvPr/>
        </p:nvSpPr>
        <p:spPr bwMode="gray">
          <a:xfrm rot="10806445" flipV="1">
            <a:off x="323848" y="4724752"/>
            <a:ext cx="6173093" cy="1731963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rgbClr val="522062"/>
              </a:gs>
              <a:gs pos="100000">
                <a:srgbClr val="47172F"/>
              </a:gs>
            </a:gsLst>
            <a:lin ang="5400000" scaled="1"/>
          </a:gradFill>
          <a:ln w="22225" algn="ctr">
            <a:solidFill>
              <a:srgbClr val="CC99FF"/>
            </a:solidFill>
            <a:round/>
            <a:headEnd/>
            <a:tailEnd/>
          </a:ln>
          <a:effectLst>
            <a:outerShdw dist="63500" dir="3187806" algn="ctr" rotWithShape="0">
              <a:srgbClr val="001D3A"/>
            </a:outerShdw>
          </a:effectLst>
        </p:spPr>
        <p:txBody>
          <a:bodyPr wrap="none" anchor="ctr"/>
          <a:lstStyle/>
          <a:p>
            <a:pPr eaLnBrk="0" hangingPunct="0"/>
            <a:r>
              <a:rPr lang="uk-UA" sz="2400" b="1">
                <a:solidFill>
                  <a:srgbClr val="FFF3F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uk-UA" sz="2000">
                <a:solidFill>
                  <a:srgbClr val="FFF3F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uk-UA" sz="2400">
                <a:solidFill>
                  <a:srgbClr val="FFF3F3"/>
                </a:solidFill>
                <a:latin typeface="Arial" pitchFamily="34" charset="0"/>
                <a:cs typeface="Arial" pitchFamily="34" charset="0"/>
              </a:rPr>
              <a:t>Розрізняють широту </a:t>
            </a:r>
            <a:r>
              <a:rPr lang="uk-UA" sz="240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північну</a:t>
            </a:r>
            <a:r>
              <a:rPr lang="uk-UA" sz="2400">
                <a:solidFill>
                  <a:srgbClr val="FFF3F3"/>
                </a:solidFill>
                <a:latin typeface="Arial" pitchFamily="34" charset="0"/>
                <a:cs typeface="Arial" pitchFamily="34" charset="0"/>
              </a:rPr>
              <a:t> (пн.ш.) </a:t>
            </a:r>
          </a:p>
          <a:p>
            <a:pPr eaLnBrk="0" hangingPunct="0"/>
            <a:r>
              <a:rPr lang="uk-UA" sz="2400">
                <a:solidFill>
                  <a:srgbClr val="FFF3F3"/>
                </a:solidFill>
                <a:latin typeface="Arial" pitchFamily="34" charset="0"/>
                <a:cs typeface="Arial" pitchFamily="34" charset="0"/>
              </a:rPr>
              <a:t>для  точок, які розташовані на північ від </a:t>
            </a:r>
          </a:p>
          <a:p>
            <a:pPr eaLnBrk="0" hangingPunct="0"/>
            <a:r>
              <a:rPr lang="uk-UA" sz="2400">
                <a:solidFill>
                  <a:srgbClr val="FFF3F3"/>
                </a:solidFill>
                <a:latin typeface="Arial" pitchFamily="34" charset="0"/>
                <a:cs typeface="Arial" pitchFamily="34" charset="0"/>
              </a:rPr>
              <a:t>екватора, і </a:t>
            </a:r>
            <a:r>
              <a:rPr lang="uk-UA" sz="240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південну</a:t>
            </a:r>
            <a:r>
              <a:rPr lang="uk-UA" sz="2400">
                <a:solidFill>
                  <a:srgbClr val="FFF3F3"/>
                </a:solidFill>
                <a:latin typeface="Arial" pitchFamily="34" charset="0"/>
                <a:cs typeface="Arial" pitchFamily="34" charset="0"/>
              </a:rPr>
              <a:t> (пд.ш.) ―</a:t>
            </a:r>
          </a:p>
          <a:p>
            <a:pPr eaLnBrk="0" hangingPunct="0"/>
            <a:r>
              <a:rPr lang="uk-UA" sz="2400">
                <a:solidFill>
                  <a:srgbClr val="FFF3F3"/>
                </a:solidFill>
                <a:latin typeface="Arial" pitchFamily="34" charset="0"/>
                <a:cs typeface="Arial" pitchFamily="34" charset="0"/>
              </a:rPr>
              <a:t>на південь від нього</a:t>
            </a:r>
            <a:r>
              <a:rPr lang="uk-UA" sz="2400" b="1">
                <a:solidFill>
                  <a:srgbClr val="FFF3F3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n-US" sz="2400" b="1">
              <a:solidFill>
                <a:srgbClr val="FFF3F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16"/>
          <p:cNvSpPr>
            <a:spLocks noChangeArrowheads="1"/>
          </p:cNvSpPr>
          <p:nvPr/>
        </p:nvSpPr>
        <p:spPr bwMode="auto">
          <a:xfrm>
            <a:off x="6804025" y="1052513"/>
            <a:ext cx="9683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uk-UA" sz="2400" b="1">
                <a:solidFill>
                  <a:srgbClr val="00FFFF"/>
                </a:solidFill>
                <a:latin typeface="Calibri" pitchFamily="34" charset="0"/>
              </a:rPr>
              <a:t>пн.ш.</a:t>
            </a:r>
          </a:p>
        </p:txBody>
      </p:sp>
      <p:sp>
        <p:nvSpPr>
          <p:cNvPr id="8" name="Rectangle 15"/>
          <p:cNvSpPr>
            <a:spLocks noChangeArrowheads="1"/>
          </p:cNvSpPr>
          <p:nvPr/>
        </p:nvSpPr>
        <p:spPr bwMode="auto">
          <a:xfrm>
            <a:off x="6804025" y="5876925"/>
            <a:ext cx="9779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uk-UA" sz="2400" b="1">
                <a:solidFill>
                  <a:srgbClr val="00FFFF"/>
                </a:solidFill>
                <a:latin typeface="Calibri" pitchFamily="34" charset="0"/>
              </a:rPr>
              <a:t>пд.ш.</a:t>
            </a:r>
          </a:p>
        </p:txBody>
      </p:sp>
      <p:sp>
        <p:nvSpPr>
          <p:cNvPr id="49161" name="Text Box 9"/>
          <p:cNvSpPr txBox="1">
            <a:spLocks noChangeArrowheads="1"/>
          </p:cNvSpPr>
          <p:nvPr/>
        </p:nvSpPr>
        <p:spPr bwMode="auto">
          <a:xfrm>
            <a:off x="8351838" y="2000250"/>
            <a:ext cx="7921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>
                <a:solidFill>
                  <a:srgbClr val="FF00FF"/>
                </a:solidFill>
                <a:latin typeface="Calibri" pitchFamily="34" charset="0"/>
              </a:rPr>
              <a:t>київ</a:t>
            </a:r>
          </a:p>
        </p:txBody>
      </p:sp>
      <p:sp>
        <p:nvSpPr>
          <p:cNvPr id="10" name="Freeform 47"/>
          <p:cNvSpPr>
            <a:spLocks/>
          </p:cNvSpPr>
          <p:nvPr/>
        </p:nvSpPr>
        <p:spPr bwMode="invGray">
          <a:xfrm rot="8712895">
            <a:off x="7641577" y="3985961"/>
            <a:ext cx="1343025" cy="979488"/>
          </a:xfrm>
          <a:custGeom>
            <a:avLst/>
            <a:gdLst>
              <a:gd name="T0" fmla="*/ 12 w 1824"/>
              <a:gd name="T1" fmla="*/ 2464 h 2648"/>
              <a:gd name="T2" fmla="*/ 56 w 1824"/>
              <a:gd name="T3" fmla="*/ 2120 h 2648"/>
              <a:gd name="T4" fmla="*/ 124 w 1824"/>
              <a:gd name="T5" fmla="*/ 1808 h 2648"/>
              <a:gd name="T6" fmla="*/ 212 w 1824"/>
              <a:gd name="T7" fmla="*/ 1524 h 2648"/>
              <a:gd name="T8" fmla="*/ 316 w 1824"/>
              <a:gd name="T9" fmla="*/ 1270 h 2648"/>
              <a:gd name="T10" fmla="*/ 430 w 1824"/>
              <a:gd name="T11" fmla="*/ 1044 h 2648"/>
              <a:gd name="T12" fmla="*/ 550 w 1824"/>
              <a:gd name="T13" fmla="*/ 846 h 2648"/>
              <a:gd name="T14" fmla="*/ 672 w 1824"/>
              <a:gd name="T15" fmla="*/ 674 h 2648"/>
              <a:gd name="T16" fmla="*/ 792 w 1824"/>
              <a:gd name="T17" fmla="*/ 528 h 2648"/>
              <a:gd name="T18" fmla="*/ 906 w 1824"/>
              <a:gd name="T19" fmla="*/ 408 h 2648"/>
              <a:gd name="T20" fmla="*/ 1010 w 1824"/>
              <a:gd name="T21" fmla="*/ 310 h 2648"/>
              <a:gd name="T22" fmla="*/ 1096 w 1824"/>
              <a:gd name="T23" fmla="*/ 236 h 2648"/>
              <a:gd name="T24" fmla="*/ 1164 w 1824"/>
              <a:gd name="T25" fmla="*/ 184 h 2648"/>
              <a:gd name="T26" fmla="*/ 1208 w 1824"/>
              <a:gd name="T27" fmla="*/ 154 h 2648"/>
              <a:gd name="T28" fmla="*/ 1224 w 1824"/>
              <a:gd name="T29" fmla="*/ 144 h 2648"/>
              <a:gd name="T30" fmla="*/ 1728 w 1824"/>
              <a:gd name="T31" fmla="*/ 56 h 2648"/>
              <a:gd name="T32" fmla="*/ 1568 w 1824"/>
              <a:gd name="T33" fmla="*/ 328 h 2648"/>
              <a:gd name="T34" fmla="*/ 1554 w 1824"/>
              <a:gd name="T35" fmla="*/ 332 h 2648"/>
              <a:gd name="T36" fmla="*/ 1514 w 1824"/>
              <a:gd name="T37" fmla="*/ 346 h 2648"/>
              <a:gd name="T38" fmla="*/ 1452 w 1824"/>
              <a:gd name="T39" fmla="*/ 370 h 2648"/>
              <a:gd name="T40" fmla="*/ 1370 w 1824"/>
              <a:gd name="T41" fmla="*/ 410 h 2648"/>
              <a:gd name="T42" fmla="*/ 1270 w 1824"/>
              <a:gd name="T43" fmla="*/ 466 h 2648"/>
              <a:gd name="T44" fmla="*/ 1158 w 1824"/>
              <a:gd name="T45" fmla="*/ 540 h 2648"/>
              <a:gd name="T46" fmla="*/ 1034 w 1824"/>
              <a:gd name="T47" fmla="*/ 636 h 2648"/>
              <a:gd name="T48" fmla="*/ 904 w 1824"/>
              <a:gd name="T49" fmla="*/ 756 h 2648"/>
              <a:gd name="T50" fmla="*/ 770 w 1824"/>
              <a:gd name="T51" fmla="*/ 900 h 2648"/>
              <a:gd name="T52" fmla="*/ 632 w 1824"/>
              <a:gd name="T53" fmla="*/ 1076 h 2648"/>
              <a:gd name="T54" fmla="*/ 498 w 1824"/>
              <a:gd name="T55" fmla="*/ 1280 h 2648"/>
              <a:gd name="T56" fmla="*/ 370 w 1824"/>
              <a:gd name="T57" fmla="*/ 1518 h 2648"/>
              <a:gd name="T58" fmla="*/ 248 w 1824"/>
              <a:gd name="T59" fmla="*/ 1792 h 2648"/>
              <a:gd name="T60" fmla="*/ 138 w 1824"/>
              <a:gd name="T61" fmla="*/ 2104 h 2648"/>
              <a:gd name="T62" fmla="*/ 42 w 1824"/>
              <a:gd name="T63" fmla="*/ 2456 h 2648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1824"/>
              <a:gd name="T97" fmla="*/ 0 h 2648"/>
              <a:gd name="T98" fmla="*/ 1824 w 1824"/>
              <a:gd name="T99" fmla="*/ 2648 h 2648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1824" h="2648">
                <a:moveTo>
                  <a:pt x="0" y="2648"/>
                </a:moveTo>
                <a:lnTo>
                  <a:pt x="12" y="2464"/>
                </a:lnTo>
                <a:lnTo>
                  <a:pt x="32" y="2288"/>
                </a:lnTo>
                <a:lnTo>
                  <a:pt x="56" y="2120"/>
                </a:lnTo>
                <a:lnTo>
                  <a:pt x="88" y="1960"/>
                </a:lnTo>
                <a:lnTo>
                  <a:pt x="124" y="1808"/>
                </a:lnTo>
                <a:lnTo>
                  <a:pt x="166" y="1662"/>
                </a:lnTo>
                <a:lnTo>
                  <a:pt x="212" y="1524"/>
                </a:lnTo>
                <a:lnTo>
                  <a:pt x="262" y="1394"/>
                </a:lnTo>
                <a:lnTo>
                  <a:pt x="316" y="1270"/>
                </a:lnTo>
                <a:lnTo>
                  <a:pt x="372" y="1154"/>
                </a:lnTo>
                <a:lnTo>
                  <a:pt x="430" y="1044"/>
                </a:lnTo>
                <a:lnTo>
                  <a:pt x="490" y="942"/>
                </a:lnTo>
                <a:lnTo>
                  <a:pt x="550" y="846"/>
                </a:lnTo>
                <a:lnTo>
                  <a:pt x="612" y="758"/>
                </a:lnTo>
                <a:lnTo>
                  <a:pt x="672" y="674"/>
                </a:lnTo>
                <a:lnTo>
                  <a:pt x="734" y="598"/>
                </a:lnTo>
                <a:lnTo>
                  <a:pt x="792" y="528"/>
                </a:lnTo>
                <a:lnTo>
                  <a:pt x="850" y="464"/>
                </a:lnTo>
                <a:lnTo>
                  <a:pt x="906" y="408"/>
                </a:lnTo>
                <a:lnTo>
                  <a:pt x="960" y="356"/>
                </a:lnTo>
                <a:lnTo>
                  <a:pt x="1010" y="310"/>
                </a:lnTo>
                <a:lnTo>
                  <a:pt x="1056" y="270"/>
                </a:lnTo>
                <a:lnTo>
                  <a:pt x="1096" y="236"/>
                </a:lnTo>
                <a:lnTo>
                  <a:pt x="1134" y="208"/>
                </a:lnTo>
                <a:lnTo>
                  <a:pt x="1164" y="184"/>
                </a:lnTo>
                <a:lnTo>
                  <a:pt x="1190" y="166"/>
                </a:lnTo>
                <a:lnTo>
                  <a:pt x="1208" y="154"/>
                </a:lnTo>
                <a:lnTo>
                  <a:pt x="1220" y="146"/>
                </a:lnTo>
                <a:lnTo>
                  <a:pt x="1224" y="144"/>
                </a:lnTo>
                <a:lnTo>
                  <a:pt x="848" y="0"/>
                </a:lnTo>
                <a:lnTo>
                  <a:pt x="1728" y="56"/>
                </a:lnTo>
                <a:lnTo>
                  <a:pt x="1824" y="480"/>
                </a:lnTo>
                <a:lnTo>
                  <a:pt x="1568" y="328"/>
                </a:lnTo>
                <a:lnTo>
                  <a:pt x="1564" y="328"/>
                </a:lnTo>
                <a:lnTo>
                  <a:pt x="1554" y="332"/>
                </a:lnTo>
                <a:lnTo>
                  <a:pt x="1538" y="338"/>
                </a:lnTo>
                <a:lnTo>
                  <a:pt x="1514" y="346"/>
                </a:lnTo>
                <a:lnTo>
                  <a:pt x="1486" y="356"/>
                </a:lnTo>
                <a:lnTo>
                  <a:pt x="1452" y="370"/>
                </a:lnTo>
                <a:lnTo>
                  <a:pt x="1412" y="388"/>
                </a:lnTo>
                <a:lnTo>
                  <a:pt x="1370" y="410"/>
                </a:lnTo>
                <a:lnTo>
                  <a:pt x="1322" y="436"/>
                </a:lnTo>
                <a:lnTo>
                  <a:pt x="1270" y="466"/>
                </a:lnTo>
                <a:lnTo>
                  <a:pt x="1216" y="500"/>
                </a:lnTo>
                <a:lnTo>
                  <a:pt x="1158" y="540"/>
                </a:lnTo>
                <a:lnTo>
                  <a:pt x="1098" y="584"/>
                </a:lnTo>
                <a:lnTo>
                  <a:pt x="1034" y="636"/>
                </a:lnTo>
                <a:lnTo>
                  <a:pt x="970" y="692"/>
                </a:lnTo>
                <a:lnTo>
                  <a:pt x="904" y="756"/>
                </a:lnTo>
                <a:lnTo>
                  <a:pt x="836" y="824"/>
                </a:lnTo>
                <a:lnTo>
                  <a:pt x="770" y="900"/>
                </a:lnTo>
                <a:lnTo>
                  <a:pt x="700" y="984"/>
                </a:lnTo>
                <a:lnTo>
                  <a:pt x="632" y="1076"/>
                </a:lnTo>
                <a:lnTo>
                  <a:pt x="566" y="1174"/>
                </a:lnTo>
                <a:lnTo>
                  <a:pt x="498" y="1280"/>
                </a:lnTo>
                <a:lnTo>
                  <a:pt x="434" y="1394"/>
                </a:lnTo>
                <a:lnTo>
                  <a:pt x="370" y="1518"/>
                </a:lnTo>
                <a:lnTo>
                  <a:pt x="308" y="1650"/>
                </a:lnTo>
                <a:lnTo>
                  <a:pt x="248" y="1792"/>
                </a:lnTo>
                <a:lnTo>
                  <a:pt x="192" y="1944"/>
                </a:lnTo>
                <a:lnTo>
                  <a:pt x="138" y="2104"/>
                </a:lnTo>
                <a:lnTo>
                  <a:pt x="88" y="2274"/>
                </a:lnTo>
                <a:lnTo>
                  <a:pt x="42" y="2456"/>
                </a:lnTo>
                <a:lnTo>
                  <a:pt x="0" y="2648"/>
                </a:lnTo>
                <a:close/>
              </a:path>
            </a:pathLst>
          </a:custGeom>
          <a:gradFill rotWithShape="1">
            <a:gsLst>
              <a:gs pos="0">
                <a:srgbClr val="00FFFF"/>
              </a:gs>
              <a:gs pos="100000">
                <a:srgbClr val="003535"/>
              </a:gs>
            </a:gsLst>
            <a:lin ang="5400000" scaled="1"/>
          </a:gradFill>
          <a:ln w="0">
            <a:noFill/>
            <a:round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1" name="Freeform 47"/>
          <p:cNvSpPr>
            <a:spLocks/>
          </p:cNvSpPr>
          <p:nvPr/>
        </p:nvSpPr>
        <p:spPr bwMode="invGray">
          <a:xfrm rot="8712895" flipV="1">
            <a:off x="7346950" y="2236788"/>
            <a:ext cx="879475" cy="1741487"/>
          </a:xfrm>
          <a:custGeom>
            <a:avLst/>
            <a:gdLst>
              <a:gd name="T0" fmla="*/ 12 w 1824"/>
              <a:gd name="T1" fmla="*/ 2464 h 2648"/>
              <a:gd name="T2" fmla="*/ 56 w 1824"/>
              <a:gd name="T3" fmla="*/ 2120 h 2648"/>
              <a:gd name="T4" fmla="*/ 124 w 1824"/>
              <a:gd name="T5" fmla="*/ 1808 h 2648"/>
              <a:gd name="T6" fmla="*/ 212 w 1824"/>
              <a:gd name="T7" fmla="*/ 1524 h 2648"/>
              <a:gd name="T8" fmla="*/ 316 w 1824"/>
              <a:gd name="T9" fmla="*/ 1270 h 2648"/>
              <a:gd name="T10" fmla="*/ 430 w 1824"/>
              <a:gd name="T11" fmla="*/ 1044 h 2648"/>
              <a:gd name="T12" fmla="*/ 550 w 1824"/>
              <a:gd name="T13" fmla="*/ 846 h 2648"/>
              <a:gd name="T14" fmla="*/ 672 w 1824"/>
              <a:gd name="T15" fmla="*/ 674 h 2648"/>
              <a:gd name="T16" fmla="*/ 792 w 1824"/>
              <a:gd name="T17" fmla="*/ 528 h 2648"/>
              <a:gd name="T18" fmla="*/ 906 w 1824"/>
              <a:gd name="T19" fmla="*/ 408 h 2648"/>
              <a:gd name="T20" fmla="*/ 1010 w 1824"/>
              <a:gd name="T21" fmla="*/ 310 h 2648"/>
              <a:gd name="T22" fmla="*/ 1096 w 1824"/>
              <a:gd name="T23" fmla="*/ 236 h 2648"/>
              <a:gd name="T24" fmla="*/ 1164 w 1824"/>
              <a:gd name="T25" fmla="*/ 184 h 2648"/>
              <a:gd name="T26" fmla="*/ 1208 w 1824"/>
              <a:gd name="T27" fmla="*/ 154 h 2648"/>
              <a:gd name="T28" fmla="*/ 1224 w 1824"/>
              <a:gd name="T29" fmla="*/ 144 h 2648"/>
              <a:gd name="T30" fmla="*/ 1728 w 1824"/>
              <a:gd name="T31" fmla="*/ 56 h 2648"/>
              <a:gd name="T32" fmla="*/ 1568 w 1824"/>
              <a:gd name="T33" fmla="*/ 328 h 2648"/>
              <a:gd name="T34" fmla="*/ 1554 w 1824"/>
              <a:gd name="T35" fmla="*/ 332 h 2648"/>
              <a:gd name="T36" fmla="*/ 1514 w 1824"/>
              <a:gd name="T37" fmla="*/ 346 h 2648"/>
              <a:gd name="T38" fmla="*/ 1452 w 1824"/>
              <a:gd name="T39" fmla="*/ 370 h 2648"/>
              <a:gd name="T40" fmla="*/ 1370 w 1824"/>
              <a:gd name="T41" fmla="*/ 410 h 2648"/>
              <a:gd name="T42" fmla="*/ 1270 w 1824"/>
              <a:gd name="T43" fmla="*/ 466 h 2648"/>
              <a:gd name="T44" fmla="*/ 1158 w 1824"/>
              <a:gd name="T45" fmla="*/ 540 h 2648"/>
              <a:gd name="T46" fmla="*/ 1034 w 1824"/>
              <a:gd name="T47" fmla="*/ 636 h 2648"/>
              <a:gd name="T48" fmla="*/ 904 w 1824"/>
              <a:gd name="T49" fmla="*/ 756 h 2648"/>
              <a:gd name="T50" fmla="*/ 770 w 1824"/>
              <a:gd name="T51" fmla="*/ 900 h 2648"/>
              <a:gd name="T52" fmla="*/ 632 w 1824"/>
              <a:gd name="T53" fmla="*/ 1076 h 2648"/>
              <a:gd name="T54" fmla="*/ 498 w 1824"/>
              <a:gd name="T55" fmla="*/ 1280 h 2648"/>
              <a:gd name="T56" fmla="*/ 370 w 1824"/>
              <a:gd name="T57" fmla="*/ 1518 h 2648"/>
              <a:gd name="T58" fmla="*/ 248 w 1824"/>
              <a:gd name="T59" fmla="*/ 1792 h 2648"/>
              <a:gd name="T60" fmla="*/ 138 w 1824"/>
              <a:gd name="T61" fmla="*/ 2104 h 2648"/>
              <a:gd name="T62" fmla="*/ 42 w 1824"/>
              <a:gd name="T63" fmla="*/ 2456 h 2648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1824"/>
              <a:gd name="T97" fmla="*/ 0 h 2648"/>
              <a:gd name="T98" fmla="*/ 1824 w 1824"/>
              <a:gd name="T99" fmla="*/ 2648 h 2648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1824" h="2648">
                <a:moveTo>
                  <a:pt x="0" y="2648"/>
                </a:moveTo>
                <a:lnTo>
                  <a:pt x="12" y="2464"/>
                </a:lnTo>
                <a:lnTo>
                  <a:pt x="32" y="2288"/>
                </a:lnTo>
                <a:lnTo>
                  <a:pt x="56" y="2120"/>
                </a:lnTo>
                <a:lnTo>
                  <a:pt x="88" y="1960"/>
                </a:lnTo>
                <a:lnTo>
                  <a:pt x="124" y="1808"/>
                </a:lnTo>
                <a:lnTo>
                  <a:pt x="166" y="1662"/>
                </a:lnTo>
                <a:lnTo>
                  <a:pt x="212" y="1524"/>
                </a:lnTo>
                <a:lnTo>
                  <a:pt x="262" y="1394"/>
                </a:lnTo>
                <a:lnTo>
                  <a:pt x="316" y="1270"/>
                </a:lnTo>
                <a:lnTo>
                  <a:pt x="372" y="1154"/>
                </a:lnTo>
                <a:lnTo>
                  <a:pt x="430" y="1044"/>
                </a:lnTo>
                <a:lnTo>
                  <a:pt x="490" y="942"/>
                </a:lnTo>
                <a:lnTo>
                  <a:pt x="550" y="846"/>
                </a:lnTo>
                <a:lnTo>
                  <a:pt x="612" y="758"/>
                </a:lnTo>
                <a:lnTo>
                  <a:pt x="672" y="674"/>
                </a:lnTo>
                <a:lnTo>
                  <a:pt x="734" y="598"/>
                </a:lnTo>
                <a:lnTo>
                  <a:pt x="792" y="528"/>
                </a:lnTo>
                <a:lnTo>
                  <a:pt x="850" y="464"/>
                </a:lnTo>
                <a:lnTo>
                  <a:pt x="906" y="408"/>
                </a:lnTo>
                <a:lnTo>
                  <a:pt x="960" y="356"/>
                </a:lnTo>
                <a:lnTo>
                  <a:pt x="1010" y="310"/>
                </a:lnTo>
                <a:lnTo>
                  <a:pt x="1056" y="270"/>
                </a:lnTo>
                <a:lnTo>
                  <a:pt x="1096" y="236"/>
                </a:lnTo>
                <a:lnTo>
                  <a:pt x="1134" y="208"/>
                </a:lnTo>
                <a:lnTo>
                  <a:pt x="1164" y="184"/>
                </a:lnTo>
                <a:lnTo>
                  <a:pt x="1190" y="166"/>
                </a:lnTo>
                <a:lnTo>
                  <a:pt x="1208" y="154"/>
                </a:lnTo>
                <a:lnTo>
                  <a:pt x="1220" y="146"/>
                </a:lnTo>
                <a:lnTo>
                  <a:pt x="1224" y="144"/>
                </a:lnTo>
                <a:lnTo>
                  <a:pt x="848" y="0"/>
                </a:lnTo>
                <a:lnTo>
                  <a:pt x="1728" y="56"/>
                </a:lnTo>
                <a:lnTo>
                  <a:pt x="1824" y="480"/>
                </a:lnTo>
                <a:lnTo>
                  <a:pt x="1568" y="328"/>
                </a:lnTo>
                <a:lnTo>
                  <a:pt x="1564" y="328"/>
                </a:lnTo>
                <a:lnTo>
                  <a:pt x="1554" y="332"/>
                </a:lnTo>
                <a:lnTo>
                  <a:pt x="1538" y="338"/>
                </a:lnTo>
                <a:lnTo>
                  <a:pt x="1514" y="346"/>
                </a:lnTo>
                <a:lnTo>
                  <a:pt x="1486" y="356"/>
                </a:lnTo>
                <a:lnTo>
                  <a:pt x="1452" y="370"/>
                </a:lnTo>
                <a:lnTo>
                  <a:pt x="1412" y="388"/>
                </a:lnTo>
                <a:lnTo>
                  <a:pt x="1370" y="410"/>
                </a:lnTo>
                <a:lnTo>
                  <a:pt x="1322" y="436"/>
                </a:lnTo>
                <a:lnTo>
                  <a:pt x="1270" y="466"/>
                </a:lnTo>
                <a:lnTo>
                  <a:pt x="1216" y="500"/>
                </a:lnTo>
                <a:lnTo>
                  <a:pt x="1158" y="540"/>
                </a:lnTo>
                <a:lnTo>
                  <a:pt x="1098" y="584"/>
                </a:lnTo>
                <a:lnTo>
                  <a:pt x="1034" y="636"/>
                </a:lnTo>
                <a:lnTo>
                  <a:pt x="970" y="692"/>
                </a:lnTo>
                <a:lnTo>
                  <a:pt x="904" y="756"/>
                </a:lnTo>
                <a:lnTo>
                  <a:pt x="836" y="824"/>
                </a:lnTo>
                <a:lnTo>
                  <a:pt x="770" y="900"/>
                </a:lnTo>
                <a:lnTo>
                  <a:pt x="700" y="984"/>
                </a:lnTo>
                <a:lnTo>
                  <a:pt x="632" y="1076"/>
                </a:lnTo>
                <a:lnTo>
                  <a:pt x="566" y="1174"/>
                </a:lnTo>
                <a:lnTo>
                  <a:pt x="498" y="1280"/>
                </a:lnTo>
                <a:lnTo>
                  <a:pt x="434" y="1394"/>
                </a:lnTo>
                <a:lnTo>
                  <a:pt x="370" y="1518"/>
                </a:lnTo>
                <a:lnTo>
                  <a:pt x="308" y="1650"/>
                </a:lnTo>
                <a:lnTo>
                  <a:pt x="248" y="1792"/>
                </a:lnTo>
                <a:lnTo>
                  <a:pt x="192" y="1944"/>
                </a:lnTo>
                <a:lnTo>
                  <a:pt x="138" y="2104"/>
                </a:lnTo>
                <a:lnTo>
                  <a:pt x="88" y="2274"/>
                </a:lnTo>
                <a:lnTo>
                  <a:pt x="42" y="2456"/>
                </a:lnTo>
                <a:lnTo>
                  <a:pt x="0" y="2648"/>
                </a:lnTo>
                <a:close/>
              </a:path>
            </a:pathLst>
          </a:custGeom>
          <a:gradFill rotWithShape="1">
            <a:gsLst>
              <a:gs pos="0">
                <a:srgbClr val="00FFFF"/>
              </a:gs>
              <a:gs pos="100000">
                <a:srgbClr val="003535"/>
              </a:gs>
            </a:gsLst>
            <a:lin ang="5400000" scaled="1"/>
          </a:gradFill>
          <a:ln w="0">
            <a:noFill/>
            <a:round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cxnSp>
        <p:nvCxnSpPr>
          <p:cNvPr id="14" name="Пряма зі стрілкою 13"/>
          <p:cNvCxnSpPr/>
          <p:nvPr/>
        </p:nvCxnSpPr>
        <p:spPr>
          <a:xfrm rot="16200000" flipV="1">
            <a:off x="7440408" y="3443662"/>
            <a:ext cx="857250" cy="357187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AutoShape 36"/>
          <p:cNvSpPr>
            <a:spLocks noChangeArrowheads="1"/>
          </p:cNvSpPr>
          <p:nvPr/>
        </p:nvSpPr>
        <p:spPr bwMode="blackWhite">
          <a:xfrm>
            <a:off x="7596188" y="1557338"/>
            <a:ext cx="1223962" cy="433387"/>
          </a:xfrm>
          <a:prstGeom prst="roundRect">
            <a:avLst>
              <a:gd name="adj" fmla="val 50000"/>
            </a:avLst>
          </a:prstGeom>
          <a:solidFill>
            <a:srgbClr val="000080"/>
          </a:solidFill>
          <a:ln w="9525">
            <a:solidFill>
              <a:srgbClr val="B4E6F6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00FFFF"/>
                </a:solidFill>
                <a:latin typeface="+mn-lt"/>
                <a:cs typeface="+mn-cs"/>
              </a:rPr>
              <a:t>51</a:t>
            </a:r>
            <a:r>
              <a:rPr lang="uk-UA" b="1" baseline="30000" dirty="0">
                <a:solidFill>
                  <a:srgbClr val="00FFFF"/>
                </a:solidFill>
                <a:latin typeface="+mn-lt"/>
                <a:cs typeface="+mn-cs"/>
              </a:rPr>
              <a:t>о </a:t>
            </a:r>
            <a:r>
              <a:rPr lang="uk-UA" b="1" dirty="0" err="1">
                <a:solidFill>
                  <a:srgbClr val="00FFFF"/>
                </a:solidFill>
                <a:latin typeface="+mn-lt"/>
                <a:cs typeface="+mn-cs"/>
              </a:rPr>
              <a:t>пн.ш</a:t>
            </a:r>
            <a:r>
              <a:rPr lang="uk-UA" sz="2400" dirty="0">
                <a:solidFill>
                  <a:srgbClr val="00FFFF"/>
                </a:solidFill>
                <a:latin typeface="+mn-lt"/>
                <a:cs typeface="+mn-cs"/>
              </a:rPr>
              <a:t>.</a:t>
            </a:r>
            <a:endParaRPr lang="en-US" sz="2400" dirty="0">
              <a:solidFill>
                <a:srgbClr val="00FFFF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/>
      <p:bldP spid="8" grpId="0"/>
      <p:bldP spid="10" grpId="0" animBg="1"/>
      <p:bldP spid="11" grpId="0" animBg="1"/>
      <p:bldP spid="1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8"/>
          <p:cNvSpPr>
            <a:spLocks noChangeArrowheads="1"/>
          </p:cNvSpPr>
          <p:nvPr/>
        </p:nvSpPr>
        <p:spPr bwMode="gray">
          <a:xfrm rot="10806445" flipV="1">
            <a:off x="451904" y="5263541"/>
            <a:ext cx="4118766" cy="1422159"/>
          </a:xfrm>
          <a:prstGeom prst="roundRect">
            <a:avLst>
              <a:gd name="adj" fmla="val 1348"/>
            </a:avLst>
          </a:prstGeom>
          <a:solidFill>
            <a:srgbClr val="091625">
              <a:alpha val="81961"/>
            </a:srgbClr>
          </a:solidFill>
          <a:ln w="9525" algn="ctr">
            <a:solidFill>
              <a:srgbClr val="C1EAF7"/>
            </a:solidFill>
            <a:round/>
            <a:headEnd/>
            <a:tailEnd/>
          </a:ln>
          <a:effectLst>
            <a:outerShdw dist="63500" dir="3187806" algn="ctr" rotWithShape="0">
              <a:srgbClr val="001D3A"/>
            </a:outerShdw>
          </a:effectLst>
        </p:spPr>
        <p:txBody>
          <a:bodyPr wrap="none" anchor="ctr"/>
          <a:lstStyle/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b="1" dirty="0" smtClean="0">
                <a:solidFill>
                  <a:srgbClr val="00FFFF"/>
                </a:solidFill>
                <a:latin typeface="+mn-lt"/>
                <a:cs typeface="+mn-cs"/>
              </a:rPr>
              <a:t>Північна широта </a:t>
            </a:r>
            <a:r>
              <a:rPr lang="uk-UA" sz="2800" b="1" dirty="0" smtClean="0">
                <a:solidFill>
                  <a:srgbClr val="FFF3F3"/>
                </a:solidFill>
                <a:latin typeface="Arial"/>
                <a:cs typeface="Arial"/>
              </a:rPr>
              <a:t>— </a:t>
            </a:r>
            <a:br>
              <a:rPr lang="uk-UA" sz="2800" b="1" dirty="0" smtClean="0">
                <a:solidFill>
                  <a:srgbClr val="FFF3F3"/>
                </a:solidFill>
                <a:latin typeface="Arial"/>
                <a:cs typeface="Arial"/>
              </a:rPr>
            </a:br>
            <a:r>
              <a:rPr lang="uk-UA" sz="2800" b="1" dirty="0" smtClean="0">
                <a:solidFill>
                  <a:srgbClr val="FFF3F3"/>
                </a:solidFill>
                <a:latin typeface="Arial"/>
                <a:cs typeface="Arial"/>
              </a:rPr>
              <a:t>відстань від екватора</a:t>
            </a: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b="1" dirty="0" smtClean="0">
                <a:solidFill>
                  <a:srgbClr val="FFF3F3"/>
                </a:solidFill>
                <a:latin typeface="Arial"/>
                <a:cs typeface="Arial"/>
              </a:rPr>
              <a:t> </a:t>
            </a:r>
            <a:r>
              <a:rPr lang="uk-UA" sz="2800" b="1" dirty="0" smtClean="0">
                <a:solidFill>
                  <a:srgbClr val="00FFFF"/>
                </a:solidFill>
                <a:latin typeface="Arial"/>
                <a:cs typeface="Arial"/>
              </a:rPr>
              <a:t>на північ</a:t>
            </a:r>
            <a:endParaRPr lang="en-US" sz="2800" b="1" dirty="0">
              <a:solidFill>
                <a:srgbClr val="00FFFF"/>
              </a:solidFill>
              <a:latin typeface="+mn-lt"/>
              <a:cs typeface="+mn-cs"/>
            </a:endParaRPr>
          </a:p>
        </p:txBody>
      </p:sp>
      <p:sp>
        <p:nvSpPr>
          <p:cNvPr id="3" name="Freeform 47"/>
          <p:cNvSpPr>
            <a:spLocks/>
          </p:cNvSpPr>
          <p:nvPr/>
        </p:nvSpPr>
        <p:spPr bwMode="invGray">
          <a:xfrm rot="8905665" flipH="1" flipV="1">
            <a:off x="155575" y="1393825"/>
            <a:ext cx="2071688" cy="2000250"/>
          </a:xfrm>
          <a:custGeom>
            <a:avLst/>
            <a:gdLst>
              <a:gd name="T0" fmla="*/ 12 w 1824"/>
              <a:gd name="T1" fmla="*/ 2464 h 2648"/>
              <a:gd name="T2" fmla="*/ 56 w 1824"/>
              <a:gd name="T3" fmla="*/ 2120 h 2648"/>
              <a:gd name="T4" fmla="*/ 124 w 1824"/>
              <a:gd name="T5" fmla="*/ 1808 h 2648"/>
              <a:gd name="T6" fmla="*/ 212 w 1824"/>
              <a:gd name="T7" fmla="*/ 1524 h 2648"/>
              <a:gd name="T8" fmla="*/ 316 w 1824"/>
              <a:gd name="T9" fmla="*/ 1270 h 2648"/>
              <a:gd name="T10" fmla="*/ 430 w 1824"/>
              <a:gd name="T11" fmla="*/ 1044 h 2648"/>
              <a:gd name="T12" fmla="*/ 550 w 1824"/>
              <a:gd name="T13" fmla="*/ 846 h 2648"/>
              <a:gd name="T14" fmla="*/ 672 w 1824"/>
              <a:gd name="T15" fmla="*/ 674 h 2648"/>
              <a:gd name="T16" fmla="*/ 792 w 1824"/>
              <a:gd name="T17" fmla="*/ 528 h 2648"/>
              <a:gd name="T18" fmla="*/ 906 w 1824"/>
              <a:gd name="T19" fmla="*/ 408 h 2648"/>
              <a:gd name="T20" fmla="*/ 1010 w 1824"/>
              <a:gd name="T21" fmla="*/ 310 h 2648"/>
              <a:gd name="T22" fmla="*/ 1096 w 1824"/>
              <a:gd name="T23" fmla="*/ 236 h 2648"/>
              <a:gd name="T24" fmla="*/ 1164 w 1824"/>
              <a:gd name="T25" fmla="*/ 184 h 2648"/>
              <a:gd name="T26" fmla="*/ 1208 w 1824"/>
              <a:gd name="T27" fmla="*/ 154 h 2648"/>
              <a:gd name="T28" fmla="*/ 1224 w 1824"/>
              <a:gd name="T29" fmla="*/ 144 h 2648"/>
              <a:gd name="T30" fmla="*/ 1728 w 1824"/>
              <a:gd name="T31" fmla="*/ 56 h 2648"/>
              <a:gd name="T32" fmla="*/ 1568 w 1824"/>
              <a:gd name="T33" fmla="*/ 328 h 2648"/>
              <a:gd name="T34" fmla="*/ 1554 w 1824"/>
              <a:gd name="T35" fmla="*/ 332 h 2648"/>
              <a:gd name="T36" fmla="*/ 1514 w 1824"/>
              <a:gd name="T37" fmla="*/ 346 h 2648"/>
              <a:gd name="T38" fmla="*/ 1452 w 1824"/>
              <a:gd name="T39" fmla="*/ 370 h 2648"/>
              <a:gd name="T40" fmla="*/ 1370 w 1824"/>
              <a:gd name="T41" fmla="*/ 410 h 2648"/>
              <a:gd name="T42" fmla="*/ 1270 w 1824"/>
              <a:gd name="T43" fmla="*/ 466 h 2648"/>
              <a:gd name="T44" fmla="*/ 1158 w 1824"/>
              <a:gd name="T45" fmla="*/ 540 h 2648"/>
              <a:gd name="T46" fmla="*/ 1034 w 1824"/>
              <a:gd name="T47" fmla="*/ 636 h 2648"/>
              <a:gd name="T48" fmla="*/ 904 w 1824"/>
              <a:gd name="T49" fmla="*/ 756 h 2648"/>
              <a:gd name="T50" fmla="*/ 770 w 1824"/>
              <a:gd name="T51" fmla="*/ 900 h 2648"/>
              <a:gd name="T52" fmla="*/ 632 w 1824"/>
              <a:gd name="T53" fmla="*/ 1076 h 2648"/>
              <a:gd name="T54" fmla="*/ 498 w 1824"/>
              <a:gd name="T55" fmla="*/ 1280 h 2648"/>
              <a:gd name="T56" fmla="*/ 370 w 1824"/>
              <a:gd name="T57" fmla="*/ 1518 h 2648"/>
              <a:gd name="T58" fmla="*/ 248 w 1824"/>
              <a:gd name="T59" fmla="*/ 1792 h 2648"/>
              <a:gd name="T60" fmla="*/ 138 w 1824"/>
              <a:gd name="T61" fmla="*/ 2104 h 2648"/>
              <a:gd name="T62" fmla="*/ 42 w 1824"/>
              <a:gd name="T63" fmla="*/ 2456 h 2648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1824"/>
              <a:gd name="T97" fmla="*/ 0 h 2648"/>
              <a:gd name="T98" fmla="*/ 1824 w 1824"/>
              <a:gd name="T99" fmla="*/ 2648 h 2648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1824" h="2648">
                <a:moveTo>
                  <a:pt x="0" y="2648"/>
                </a:moveTo>
                <a:lnTo>
                  <a:pt x="12" y="2464"/>
                </a:lnTo>
                <a:lnTo>
                  <a:pt x="32" y="2288"/>
                </a:lnTo>
                <a:lnTo>
                  <a:pt x="56" y="2120"/>
                </a:lnTo>
                <a:lnTo>
                  <a:pt x="88" y="1960"/>
                </a:lnTo>
                <a:lnTo>
                  <a:pt x="124" y="1808"/>
                </a:lnTo>
                <a:lnTo>
                  <a:pt x="166" y="1662"/>
                </a:lnTo>
                <a:lnTo>
                  <a:pt x="212" y="1524"/>
                </a:lnTo>
                <a:lnTo>
                  <a:pt x="262" y="1394"/>
                </a:lnTo>
                <a:lnTo>
                  <a:pt x="316" y="1270"/>
                </a:lnTo>
                <a:lnTo>
                  <a:pt x="372" y="1154"/>
                </a:lnTo>
                <a:lnTo>
                  <a:pt x="430" y="1044"/>
                </a:lnTo>
                <a:lnTo>
                  <a:pt x="490" y="942"/>
                </a:lnTo>
                <a:lnTo>
                  <a:pt x="550" y="846"/>
                </a:lnTo>
                <a:lnTo>
                  <a:pt x="612" y="758"/>
                </a:lnTo>
                <a:lnTo>
                  <a:pt x="672" y="674"/>
                </a:lnTo>
                <a:lnTo>
                  <a:pt x="734" y="598"/>
                </a:lnTo>
                <a:lnTo>
                  <a:pt x="792" y="528"/>
                </a:lnTo>
                <a:lnTo>
                  <a:pt x="850" y="464"/>
                </a:lnTo>
                <a:lnTo>
                  <a:pt x="906" y="408"/>
                </a:lnTo>
                <a:lnTo>
                  <a:pt x="960" y="356"/>
                </a:lnTo>
                <a:lnTo>
                  <a:pt x="1010" y="310"/>
                </a:lnTo>
                <a:lnTo>
                  <a:pt x="1056" y="270"/>
                </a:lnTo>
                <a:lnTo>
                  <a:pt x="1096" y="236"/>
                </a:lnTo>
                <a:lnTo>
                  <a:pt x="1134" y="208"/>
                </a:lnTo>
                <a:lnTo>
                  <a:pt x="1164" y="184"/>
                </a:lnTo>
                <a:lnTo>
                  <a:pt x="1190" y="166"/>
                </a:lnTo>
                <a:lnTo>
                  <a:pt x="1208" y="154"/>
                </a:lnTo>
                <a:lnTo>
                  <a:pt x="1220" y="146"/>
                </a:lnTo>
                <a:lnTo>
                  <a:pt x="1224" y="144"/>
                </a:lnTo>
                <a:lnTo>
                  <a:pt x="848" y="0"/>
                </a:lnTo>
                <a:lnTo>
                  <a:pt x="1728" y="56"/>
                </a:lnTo>
                <a:lnTo>
                  <a:pt x="1824" y="480"/>
                </a:lnTo>
                <a:lnTo>
                  <a:pt x="1568" y="328"/>
                </a:lnTo>
                <a:lnTo>
                  <a:pt x="1564" y="328"/>
                </a:lnTo>
                <a:lnTo>
                  <a:pt x="1554" y="332"/>
                </a:lnTo>
                <a:lnTo>
                  <a:pt x="1538" y="338"/>
                </a:lnTo>
                <a:lnTo>
                  <a:pt x="1514" y="346"/>
                </a:lnTo>
                <a:lnTo>
                  <a:pt x="1486" y="356"/>
                </a:lnTo>
                <a:lnTo>
                  <a:pt x="1452" y="370"/>
                </a:lnTo>
                <a:lnTo>
                  <a:pt x="1412" y="388"/>
                </a:lnTo>
                <a:lnTo>
                  <a:pt x="1370" y="410"/>
                </a:lnTo>
                <a:lnTo>
                  <a:pt x="1322" y="436"/>
                </a:lnTo>
                <a:lnTo>
                  <a:pt x="1270" y="466"/>
                </a:lnTo>
                <a:lnTo>
                  <a:pt x="1216" y="500"/>
                </a:lnTo>
                <a:lnTo>
                  <a:pt x="1158" y="540"/>
                </a:lnTo>
                <a:lnTo>
                  <a:pt x="1098" y="584"/>
                </a:lnTo>
                <a:lnTo>
                  <a:pt x="1034" y="636"/>
                </a:lnTo>
                <a:lnTo>
                  <a:pt x="970" y="692"/>
                </a:lnTo>
                <a:lnTo>
                  <a:pt x="904" y="756"/>
                </a:lnTo>
                <a:lnTo>
                  <a:pt x="836" y="824"/>
                </a:lnTo>
                <a:lnTo>
                  <a:pt x="770" y="900"/>
                </a:lnTo>
                <a:lnTo>
                  <a:pt x="700" y="984"/>
                </a:lnTo>
                <a:lnTo>
                  <a:pt x="632" y="1076"/>
                </a:lnTo>
                <a:lnTo>
                  <a:pt x="566" y="1174"/>
                </a:lnTo>
                <a:lnTo>
                  <a:pt x="498" y="1280"/>
                </a:lnTo>
                <a:lnTo>
                  <a:pt x="434" y="1394"/>
                </a:lnTo>
                <a:lnTo>
                  <a:pt x="370" y="1518"/>
                </a:lnTo>
                <a:lnTo>
                  <a:pt x="308" y="1650"/>
                </a:lnTo>
                <a:lnTo>
                  <a:pt x="248" y="1792"/>
                </a:lnTo>
                <a:lnTo>
                  <a:pt x="192" y="1944"/>
                </a:lnTo>
                <a:lnTo>
                  <a:pt x="138" y="2104"/>
                </a:lnTo>
                <a:lnTo>
                  <a:pt x="88" y="2274"/>
                </a:lnTo>
                <a:lnTo>
                  <a:pt x="42" y="2456"/>
                </a:lnTo>
                <a:lnTo>
                  <a:pt x="0" y="2648"/>
                </a:lnTo>
                <a:close/>
              </a:path>
            </a:pathLst>
          </a:custGeom>
          <a:gradFill rotWithShape="1">
            <a:gsLst>
              <a:gs pos="0">
                <a:srgbClr val="00FFFF"/>
              </a:gs>
              <a:gs pos="100000">
                <a:srgbClr val="003535"/>
              </a:gs>
            </a:gsLst>
            <a:lin ang="5400000" scaled="1"/>
          </a:gradFill>
          <a:ln w="0">
            <a:noFill/>
            <a:round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4" name="Rectangle 16"/>
          <p:cNvSpPr>
            <a:spLocks noChangeArrowheads="1"/>
          </p:cNvSpPr>
          <p:nvPr/>
        </p:nvSpPr>
        <p:spPr bwMode="auto">
          <a:xfrm>
            <a:off x="1112170" y="333876"/>
            <a:ext cx="115929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uk-UA" sz="3200" b="1" dirty="0" err="1">
                <a:solidFill>
                  <a:srgbClr val="00FFFF"/>
                </a:solidFill>
                <a:latin typeface="Calibri" pitchFamily="34" charset="0"/>
              </a:rPr>
              <a:t>пн.ш</a:t>
            </a:r>
            <a:r>
              <a:rPr lang="uk-UA" sz="3200" b="1" dirty="0">
                <a:solidFill>
                  <a:srgbClr val="00FFFF"/>
                </a:solidFill>
                <a:latin typeface="Calibri" pitchFamily="34" charset="0"/>
              </a:rPr>
              <a:t>.</a:t>
            </a:r>
          </a:p>
        </p:txBody>
      </p:sp>
      <p:sp>
        <p:nvSpPr>
          <p:cNvPr id="5" name="Freeform 47"/>
          <p:cNvSpPr>
            <a:spLocks/>
          </p:cNvSpPr>
          <p:nvPr/>
        </p:nvSpPr>
        <p:spPr bwMode="invGray">
          <a:xfrm rot="9418297">
            <a:off x="6913563" y="3787775"/>
            <a:ext cx="1546225" cy="1800225"/>
          </a:xfrm>
          <a:custGeom>
            <a:avLst/>
            <a:gdLst>
              <a:gd name="T0" fmla="*/ 12 w 1824"/>
              <a:gd name="T1" fmla="*/ 2464 h 2648"/>
              <a:gd name="T2" fmla="*/ 56 w 1824"/>
              <a:gd name="T3" fmla="*/ 2120 h 2648"/>
              <a:gd name="T4" fmla="*/ 124 w 1824"/>
              <a:gd name="T5" fmla="*/ 1808 h 2648"/>
              <a:gd name="T6" fmla="*/ 212 w 1824"/>
              <a:gd name="T7" fmla="*/ 1524 h 2648"/>
              <a:gd name="T8" fmla="*/ 316 w 1824"/>
              <a:gd name="T9" fmla="*/ 1270 h 2648"/>
              <a:gd name="T10" fmla="*/ 430 w 1824"/>
              <a:gd name="T11" fmla="*/ 1044 h 2648"/>
              <a:gd name="T12" fmla="*/ 550 w 1824"/>
              <a:gd name="T13" fmla="*/ 846 h 2648"/>
              <a:gd name="T14" fmla="*/ 672 w 1824"/>
              <a:gd name="T15" fmla="*/ 674 h 2648"/>
              <a:gd name="T16" fmla="*/ 792 w 1824"/>
              <a:gd name="T17" fmla="*/ 528 h 2648"/>
              <a:gd name="T18" fmla="*/ 906 w 1824"/>
              <a:gd name="T19" fmla="*/ 408 h 2648"/>
              <a:gd name="T20" fmla="*/ 1010 w 1824"/>
              <a:gd name="T21" fmla="*/ 310 h 2648"/>
              <a:gd name="T22" fmla="*/ 1096 w 1824"/>
              <a:gd name="T23" fmla="*/ 236 h 2648"/>
              <a:gd name="T24" fmla="*/ 1164 w 1824"/>
              <a:gd name="T25" fmla="*/ 184 h 2648"/>
              <a:gd name="T26" fmla="*/ 1208 w 1824"/>
              <a:gd name="T27" fmla="*/ 154 h 2648"/>
              <a:gd name="T28" fmla="*/ 1224 w 1824"/>
              <a:gd name="T29" fmla="*/ 144 h 2648"/>
              <a:gd name="T30" fmla="*/ 1728 w 1824"/>
              <a:gd name="T31" fmla="*/ 56 h 2648"/>
              <a:gd name="T32" fmla="*/ 1568 w 1824"/>
              <a:gd name="T33" fmla="*/ 328 h 2648"/>
              <a:gd name="T34" fmla="*/ 1554 w 1824"/>
              <a:gd name="T35" fmla="*/ 332 h 2648"/>
              <a:gd name="T36" fmla="*/ 1514 w 1824"/>
              <a:gd name="T37" fmla="*/ 346 h 2648"/>
              <a:gd name="T38" fmla="*/ 1452 w 1824"/>
              <a:gd name="T39" fmla="*/ 370 h 2648"/>
              <a:gd name="T40" fmla="*/ 1370 w 1824"/>
              <a:gd name="T41" fmla="*/ 410 h 2648"/>
              <a:gd name="T42" fmla="*/ 1270 w 1824"/>
              <a:gd name="T43" fmla="*/ 466 h 2648"/>
              <a:gd name="T44" fmla="*/ 1158 w 1824"/>
              <a:gd name="T45" fmla="*/ 540 h 2648"/>
              <a:gd name="T46" fmla="*/ 1034 w 1824"/>
              <a:gd name="T47" fmla="*/ 636 h 2648"/>
              <a:gd name="T48" fmla="*/ 904 w 1824"/>
              <a:gd name="T49" fmla="*/ 756 h 2648"/>
              <a:gd name="T50" fmla="*/ 770 w 1824"/>
              <a:gd name="T51" fmla="*/ 900 h 2648"/>
              <a:gd name="T52" fmla="*/ 632 w 1824"/>
              <a:gd name="T53" fmla="*/ 1076 h 2648"/>
              <a:gd name="T54" fmla="*/ 498 w 1824"/>
              <a:gd name="T55" fmla="*/ 1280 h 2648"/>
              <a:gd name="T56" fmla="*/ 370 w 1824"/>
              <a:gd name="T57" fmla="*/ 1518 h 2648"/>
              <a:gd name="T58" fmla="*/ 248 w 1824"/>
              <a:gd name="T59" fmla="*/ 1792 h 2648"/>
              <a:gd name="T60" fmla="*/ 138 w 1824"/>
              <a:gd name="T61" fmla="*/ 2104 h 2648"/>
              <a:gd name="T62" fmla="*/ 42 w 1824"/>
              <a:gd name="T63" fmla="*/ 2456 h 2648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1824"/>
              <a:gd name="T97" fmla="*/ 0 h 2648"/>
              <a:gd name="T98" fmla="*/ 1824 w 1824"/>
              <a:gd name="T99" fmla="*/ 2648 h 2648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1824" h="2648">
                <a:moveTo>
                  <a:pt x="0" y="2648"/>
                </a:moveTo>
                <a:lnTo>
                  <a:pt x="12" y="2464"/>
                </a:lnTo>
                <a:lnTo>
                  <a:pt x="32" y="2288"/>
                </a:lnTo>
                <a:lnTo>
                  <a:pt x="56" y="2120"/>
                </a:lnTo>
                <a:lnTo>
                  <a:pt x="88" y="1960"/>
                </a:lnTo>
                <a:lnTo>
                  <a:pt x="124" y="1808"/>
                </a:lnTo>
                <a:lnTo>
                  <a:pt x="166" y="1662"/>
                </a:lnTo>
                <a:lnTo>
                  <a:pt x="212" y="1524"/>
                </a:lnTo>
                <a:lnTo>
                  <a:pt x="262" y="1394"/>
                </a:lnTo>
                <a:lnTo>
                  <a:pt x="316" y="1270"/>
                </a:lnTo>
                <a:lnTo>
                  <a:pt x="372" y="1154"/>
                </a:lnTo>
                <a:lnTo>
                  <a:pt x="430" y="1044"/>
                </a:lnTo>
                <a:lnTo>
                  <a:pt x="490" y="942"/>
                </a:lnTo>
                <a:lnTo>
                  <a:pt x="550" y="846"/>
                </a:lnTo>
                <a:lnTo>
                  <a:pt x="612" y="758"/>
                </a:lnTo>
                <a:lnTo>
                  <a:pt x="672" y="674"/>
                </a:lnTo>
                <a:lnTo>
                  <a:pt x="734" y="598"/>
                </a:lnTo>
                <a:lnTo>
                  <a:pt x="792" y="528"/>
                </a:lnTo>
                <a:lnTo>
                  <a:pt x="850" y="464"/>
                </a:lnTo>
                <a:lnTo>
                  <a:pt x="906" y="408"/>
                </a:lnTo>
                <a:lnTo>
                  <a:pt x="960" y="356"/>
                </a:lnTo>
                <a:lnTo>
                  <a:pt x="1010" y="310"/>
                </a:lnTo>
                <a:lnTo>
                  <a:pt x="1056" y="270"/>
                </a:lnTo>
                <a:lnTo>
                  <a:pt x="1096" y="236"/>
                </a:lnTo>
                <a:lnTo>
                  <a:pt x="1134" y="208"/>
                </a:lnTo>
                <a:lnTo>
                  <a:pt x="1164" y="184"/>
                </a:lnTo>
                <a:lnTo>
                  <a:pt x="1190" y="166"/>
                </a:lnTo>
                <a:lnTo>
                  <a:pt x="1208" y="154"/>
                </a:lnTo>
                <a:lnTo>
                  <a:pt x="1220" y="146"/>
                </a:lnTo>
                <a:lnTo>
                  <a:pt x="1224" y="144"/>
                </a:lnTo>
                <a:lnTo>
                  <a:pt x="848" y="0"/>
                </a:lnTo>
                <a:lnTo>
                  <a:pt x="1728" y="56"/>
                </a:lnTo>
                <a:lnTo>
                  <a:pt x="1824" y="480"/>
                </a:lnTo>
                <a:lnTo>
                  <a:pt x="1568" y="328"/>
                </a:lnTo>
                <a:lnTo>
                  <a:pt x="1564" y="328"/>
                </a:lnTo>
                <a:lnTo>
                  <a:pt x="1554" y="332"/>
                </a:lnTo>
                <a:lnTo>
                  <a:pt x="1538" y="338"/>
                </a:lnTo>
                <a:lnTo>
                  <a:pt x="1514" y="346"/>
                </a:lnTo>
                <a:lnTo>
                  <a:pt x="1486" y="356"/>
                </a:lnTo>
                <a:lnTo>
                  <a:pt x="1452" y="370"/>
                </a:lnTo>
                <a:lnTo>
                  <a:pt x="1412" y="388"/>
                </a:lnTo>
                <a:lnTo>
                  <a:pt x="1370" y="410"/>
                </a:lnTo>
                <a:lnTo>
                  <a:pt x="1322" y="436"/>
                </a:lnTo>
                <a:lnTo>
                  <a:pt x="1270" y="466"/>
                </a:lnTo>
                <a:lnTo>
                  <a:pt x="1216" y="500"/>
                </a:lnTo>
                <a:lnTo>
                  <a:pt x="1158" y="540"/>
                </a:lnTo>
                <a:lnTo>
                  <a:pt x="1098" y="584"/>
                </a:lnTo>
                <a:lnTo>
                  <a:pt x="1034" y="636"/>
                </a:lnTo>
                <a:lnTo>
                  <a:pt x="970" y="692"/>
                </a:lnTo>
                <a:lnTo>
                  <a:pt x="904" y="756"/>
                </a:lnTo>
                <a:lnTo>
                  <a:pt x="836" y="824"/>
                </a:lnTo>
                <a:lnTo>
                  <a:pt x="770" y="900"/>
                </a:lnTo>
                <a:lnTo>
                  <a:pt x="700" y="984"/>
                </a:lnTo>
                <a:lnTo>
                  <a:pt x="632" y="1076"/>
                </a:lnTo>
                <a:lnTo>
                  <a:pt x="566" y="1174"/>
                </a:lnTo>
                <a:lnTo>
                  <a:pt x="498" y="1280"/>
                </a:lnTo>
                <a:lnTo>
                  <a:pt x="434" y="1394"/>
                </a:lnTo>
                <a:lnTo>
                  <a:pt x="370" y="1518"/>
                </a:lnTo>
                <a:lnTo>
                  <a:pt x="308" y="1650"/>
                </a:lnTo>
                <a:lnTo>
                  <a:pt x="248" y="1792"/>
                </a:lnTo>
                <a:lnTo>
                  <a:pt x="192" y="1944"/>
                </a:lnTo>
                <a:lnTo>
                  <a:pt x="138" y="2104"/>
                </a:lnTo>
                <a:lnTo>
                  <a:pt x="88" y="2274"/>
                </a:lnTo>
                <a:lnTo>
                  <a:pt x="42" y="2456"/>
                </a:lnTo>
                <a:lnTo>
                  <a:pt x="0" y="2648"/>
                </a:lnTo>
                <a:close/>
              </a:path>
            </a:pathLst>
          </a:custGeom>
          <a:gradFill rotWithShape="1">
            <a:gsLst>
              <a:gs pos="0">
                <a:srgbClr val="00FFFF"/>
              </a:gs>
              <a:gs pos="100000">
                <a:srgbClr val="003535"/>
              </a:gs>
            </a:gsLst>
            <a:lin ang="5400000" scaled="1"/>
          </a:gradFill>
          <a:ln w="0">
            <a:noFill/>
            <a:round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6" name="Rectangle 15"/>
          <p:cNvSpPr>
            <a:spLocks noChangeArrowheads="1"/>
          </p:cNvSpPr>
          <p:nvPr/>
        </p:nvSpPr>
        <p:spPr bwMode="auto">
          <a:xfrm>
            <a:off x="7030954" y="5977440"/>
            <a:ext cx="117371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uk-UA" sz="3200" b="1" dirty="0" err="1">
                <a:solidFill>
                  <a:srgbClr val="00FFFF"/>
                </a:solidFill>
                <a:latin typeface="Calibri" pitchFamily="34" charset="0"/>
              </a:rPr>
              <a:t>пд.ш</a:t>
            </a:r>
            <a:r>
              <a:rPr lang="uk-UA" sz="3200" b="1" dirty="0">
                <a:solidFill>
                  <a:srgbClr val="00FFFF"/>
                </a:solidFill>
                <a:latin typeface="Calibri" pitchFamily="34" charset="0"/>
              </a:rPr>
              <a:t>.</a:t>
            </a:r>
          </a:p>
        </p:txBody>
      </p:sp>
      <p:sp>
        <p:nvSpPr>
          <p:cNvPr id="7" name="AutoShape 45"/>
          <p:cNvSpPr>
            <a:spLocks noChangeArrowheads="1"/>
          </p:cNvSpPr>
          <p:nvPr/>
        </p:nvSpPr>
        <p:spPr bwMode="invGray">
          <a:xfrm rot="16580346" flipV="1">
            <a:off x="2936307" y="4079613"/>
            <a:ext cx="1645930" cy="151339"/>
          </a:xfrm>
          <a:prstGeom prst="rightArrow">
            <a:avLst>
              <a:gd name="adj1" fmla="val 15630"/>
              <a:gd name="adj2" fmla="val 144870"/>
            </a:avLst>
          </a:prstGeom>
          <a:solidFill>
            <a:srgbClr val="FF0000"/>
          </a:solidFill>
          <a:ln w="38100" algn="ctr">
            <a:solidFill>
              <a:srgbClr val="FF0066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9" name="Oval 70"/>
          <p:cNvSpPr>
            <a:spLocks noChangeArrowheads="1"/>
          </p:cNvSpPr>
          <p:nvPr/>
        </p:nvSpPr>
        <p:spPr bwMode="auto">
          <a:xfrm>
            <a:off x="3786188" y="3143250"/>
            <a:ext cx="142875" cy="142875"/>
          </a:xfrm>
          <a:prstGeom prst="ellipse">
            <a:avLst/>
          </a:prstGeom>
          <a:solidFill>
            <a:srgbClr val="00FFFF"/>
          </a:solidFill>
          <a:ln w="9525">
            <a:noFill/>
            <a:round/>
            <a:headEnd/>
            <a:tailEnd/>
          </a:ln>
          <a:effectLst>
            <a:prstShdw prst="shdw17" dist="17961" dir="13500000">
              <a:srgbClr val="997A99"/>
            </a:prstShdw>
          </a:effectLst>
        </p:spPr>
        <p:txBody>
          <a:bodyPr wrap="none" anchor="ctr"/>
          <a:lstStyle/>
          <a:p>
            <a:pPr algn="ctr"/>
            <a:endParaRPr lang="ru-RU" sz="800">
              <a:solidFill>
                <a:srgbClr val="FF66FF"/>
              </a:solidFill>
              <a:latin typeface="Calibri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340141" y="1895881"/>
            <a:ext cx="2231859" cy="52322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Вашингтон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018548" y="3653422"/>
            <a:ext cx="2189747" cy="95410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b="1" dirty="0">
                <a:solidFill>
                  <a:schemeClr val="tx1"/>
                </a:solidFill>
                <a:latin typeface="+mn-lt"/>
                <a:cs typeface="+mn-cs"/>
              </a:rPr>
              <a:t>Вашингтон  </a:t>
            </a:r>
            <a:r>
              <a:rPr lang="uk-UA" sz="2800" b="1" dirty="0" smtClean="0">
                <a:solidFill>
                  <a:schemeClr val="tx1"/>
                </a:solidFill>
                <a:latin typeface="+mn-lt"/>
                <a:cs typeface="+mn-cs"/>
              </a:rPr>
              <a:t/>
            </a:r>
            <a:br>
              <a:rPr lang="uk-UA" sz="2800" b="1" dirty="0" smtClean="0">
                <a:solidFill>
                  <a:schemeClr val="tx1"/>
                </a:solidFill>
                <a:latin typeface="+mn-lt"/>
                <a:cs typeface="+mn-cs"/>
              </a:rPr>
            </a:br>
            <a:r>
              <a:rPr lang="uk-UA" sz="2800" b="1" dirty="0" smtClean="0">
                <a:solidFill>
                  <a:schemeClr val="tx1"/>
                </a:solidFill>
                <a:latin typeface="+mn-lt"/>
                <a:cs typeface="+mn-cs"/>
              </a:rPr>
              <a:t>38 </a:t>
            </a:r>
            <a:r>
              <a:rPr lang="uk-UA" sz="2800" b="1" dirty="0" err="1">
                <a:solidFill>
                  <a:schemeClr val="tx1"/>
                </a:solidFill>
                <a:latin typeface="+mn-lt"/>
                <a:cs typeface="+mn-cs"/>
              </a:rPr>
              <a:t>Пн.Ш</a:t>
            </a:r>
            <a:r>
              <a:rPr lang="uk-UA" sz="2800" b="1" dirty="0">
                <a:solidFill>
                  <a:schemeClr val="tx1"/>
                </a:solidFill>
                <a:latin typeface="+mn-lt"/>
                <a:cs typeface="+mn-cs"/>
              </a:rPr>
              <a:t>.</a:t>
            </a: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3595938" y="2430314"/>
            <a:ext cx="42862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sz="4800" b="1" dirty="0">
                <a:solidFill>
                  <a:srgbClr val="FFFF00"/>
                </a:solidFill>
              </a:rPr>
              <a:t>?</a:t>
            </a:r>
          </a:p>
        </p:txBody>
      </p:sp>
      <p:sp>
        <p:nvSpPr>
          <p:cNvPr id="13" name="AutoShape 28"/>
          <p:cNvSpPr>
            <a:spLocks noChangeArrowheads="1"/>
          </p:cNvSpPr>
          <p:nvPr/>
        </p:nvSpPr>
        <p:spPr bwMode="gray">
          <a:xfrm rot="10806445" flipV="1">
            <a:off x="4813959" y="2097358"/>
            <a:ext cx="4118766" cy="1422159"/>
          </a:xfrm>
          <a:prstGeom prst="roundRect">
            <a:avLst>
              <a:gd name="adj" fmla="val 1348"/>
            </a:avLst>
          </a:prstGeom>
          <a:solidFill>
            <a:srgbClr val="091625">
              <a:alpha val="81961"/>
            </a:srgbClr>
          </a:solidFill>
          <a:ln w="9525" algn="ctr">
            <a:solidFill>
              <a:srgbClr val="C1EAF7"/>
            </a:solidFill>
            <a:round/>
            <a:headEnd/>
            <a:tailEnd/>
          </a:ln>
          <a:effectLst>
            <a:outerShdw dist="63500" dir="3187806" algn="ctr" rotWithShape="0">
              <a:srgbClr val="001D3A"/>
            </a:outerShdw>
          </a:effectLst>
        </p:spPr>
        <p:txBody>
          <a:bodyPr wrap="none" anchor="ctr"/>
          <a:lstStyle/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b="1" dirty="0" smtClean="0">
                <a:solidFill>
                  <a:srgbClr val="FF0066"/>
                </a:solidFill>
                <a:latin typeface="+mn-lt"/>
                <a:cs typeface="+mn-cs"/>
              </a:rPr>
              <a:t>Південна широта </a:t>
            </a:r>
            <a:r>
              <a:rPr lang="uk-UA" sz="2800" b="1" dirty="0" smtClean="0">
                <a:solidFill>
                  <a:srgbClr val="FFF3F3"/>
                </a:solidFill>
                <a:latin typeface="Arial"/>
                <a:cs typeface="Arial"/>
              </a:rPr>
              <a:t>— </a:t>
            </a:r>
            <a:br>
              <a:rPr lang="uk-UA" sz="2800" b="1" dirty="0" smtClean="0">
                <a:solidFill>
                  <a:srgbClr val="FFF3F3"/>
                </a:solidFill>
                <a:latin typeface="Arial"/>
                <a:cs typeface="Arial"/>
              </a:rPr>
            </a:br>
            <a:r>
              <a:rPr lang="uk-UA" sz="2800" b="1" dirty="0" smtClean="0">
                <a:solidFill>
                  <a:srgbClr val="FFF3F3"/>
                </a:solidFill>
                <a:latin typeface="Arial"/>
                <a:cs typeface="Arial"/>
              </a:rPr>
              <a:t>відстань від екватора</a:t>
            </a: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b="1" dirty="0" smtClean="0">
                <a:solidFill>
                  <a:srgbClr val="FF0066"/>
                </a:solidFill>
                <a:latin typeface="Arial"/>
                <a:cs typeface="Arial"/>
              </a:rPr>
              <a:t> на південь</a:t>
            </a:r>
            <a:endParaRPr lang="en-US" sz="2800" b="1" dirty="0">
              <a:solidFill>
                <a:srgbClr val="FF0066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  <p:bldP spid="5" grpId="0" animBg="1"/>
      <p:bldP spid="6" grpId="0"/>
      <p:bldP spid="7" grpId="0" animBg="1"/>
      <p:bldP spid="9" grpId="0" animBg="1"/>
      <p:bldP spid="10" grpId="0" animBg="1"/>
      <p:bldP spid="11" grpId="0" animBg="1"/>
      <p:bldP spid="12" grpId="0"/>
      <p:bldP spid="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81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Олександр\Desktop\fizychna-svitu-115m.jpg"/>
          <p:cNvPicPr>
            <a:picLocks noChangeAspect="1" noChangeArrowheads="1"/>
          </p:cNvPicPr>
          <p:nvPr/>
        </p:nvPicPr>
        <p:blipFill>
          <a:blip r:embed="rId4"/>
          <a:srcRect l="52567"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</p:spPr>
      </p:pic>
      <p:sp>
        <p:nvSpPr>
          <p:cNvPr id="3" name="Text Box 23"/>
          <p:cNvSpPr txBox="1">
            <a:spLocks noChangeArrowheads="1"/>
          </p:cNvSpPr>
          <p:nvPr/>
        </p:nvSpPr>
        <p:spPr bwMode="auto">
          <a:xfrm>
            <a:off x="3214678" y="6000768"/>
            <a:ext cx="649288" cy="4572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b="1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60</a:t>
            </a:r>
            <a:r>
              <a:rPr lang="uk-UA" sz="2400" b="1" baseline="3000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о</a:t>
            </a:r>
            <a:endParaRPr lang="uk-UA" sz="2400" b="1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 Box 23"/>
          <p:cNvSpPr txBox="1">
            <a:spLocks noChangeArrowheads="1"/>
          </p:cNvSpPr>
          <p:nvPr/>
        </p:nvSpPr>
        <p:spPr bwMode="auto">
          <a:xfrm>
            <a:off x="3214678" y="571480"/>
            <a:ext cx="649288" cy="4572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b="1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60</a:t>
            </a:r>
            <a:r>
              <a:rPr lang="uk-UA" sz="2400" b="1" baseline="3000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о</a:t>
            </a:r>
            <a:endParaRPr lang="uk-UA" sz="2400" b="1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 Box 14"/>
          <p:cNvSpPr txBox="1">
            <a:spLocks noChangeArrowheads="1"/>
          </p:cNvSpPr>
          <p:nvPr/>
        </p:nvSpPr>
        <p:spPr bwMode="auto">
          <a:xfrm>
            <a:off x="3994901" y="2071678"/>
            <a:ext cx="649288" cy="4572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b="1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20</a:t>
            </a:r>
            <a:r>
              <a:rPr lang="uk-UA" sz="2400" b="1" baseline="3000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о</a:t>
            </a:r>
            <a:endParaRPr lang="uk-UA" sz="2400" b="1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3867150" y="5214950"/>
            <a:ext cx="704850" cy="46672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b="1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40</a:t>
            </a:r>
            <a:r>
              <a:rPr lang="uk-UA" sz="2400" b="1" baseline="3000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о</a:t>
            </a:r>
            <a:endParaRPr lang="uk-UA" sz="2400" b="1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 Box 13"/>
          <p:cNvSpPr txBox="1">
            <a:spLocks noChangeArrowheads="1"/>
          </p:cNvSpPr>
          <p:nvPr/>
        </p:nvSpPr>
        <p:spPr bwMode="auto">
          <a:xfrm>
            <a:off x="4500562" y="3114676"/>
            <a:ext cx="504825" cy="4572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b="1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0</a:t>
            </a:r>
            <a:r>
              <a:rPr lang="uk-UA" sz="2400" b="1" baseline="3000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о</a:t>
            </a:r>
            <a:endParaRPr lang="uk-UA" sz="2400" b="1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 Box 14"/>
          <p:cNvSpPr txBox="1">
            <a:spLocks noChangeArrowheads="1"/>
          </p:cNvSpPr>
          <p:nvPr/>
        </p:nvSpPr>
        <p:spPr bwMode="auto">
          <a:xfrm>
            <a:off x="4044867" y="4186246"/>
            <a:ext cx="649288" cy="4572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b="1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20</a:t>
            </a:r>
            <a:r>
              <a:rPr lang="uk-UA" sz="2400" b="1" baseline="3000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о</a:t>
            </a:r>
            <a:endParaRPr lang="uk-UA" sz="2400" b="1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 Box 20"/>
          <p:cNvSpPr txBox="1">
            <a:spLocks noChangeArrowheads="1"/>
          </p:cNvSpPr>
          <p:nvPr/>
        </p:nvSpPr>
        <p:spPr bwMode="auto">
          <a:xfrm>
            <a:off x="3867150" y="1213671"/>
            <a:ext cx="704850" cy="46672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b="1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40</a:t>
            </a:r>
            <a:r>
              <a:rPr lang="uk-UA" sz="2400" b="1" baseline="3000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о</a:t>
            </a:r>
            <a:endParaRPr lang="uk-UA" sz="2400" b="1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 rot="10800000" flipH="1" flipV="1">
            <a:off x="0" y="3482787"/>
            <a:ext cx="4572000" cy="64621"/>
          </a:xfrm>
          <a:prstGeom prst="line">
            <a:avLst/>
          </a:prstGeom>
          <a:ln w="57150"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0" y="0"/>
            <a:ext cx="403411" cy="3046988"/>
          </a:xfrm>
          <a:prstGeom prst="rect">
            <a:avLst/>
          </a:prstGeom>
          <a:solidFill>
            <a:srgbClr val="0033CC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2400" b="1" dirty="0" smtClean="0"/>
              <a:t>північна</a:t>
            </a:r>
            <a:endParaRPr lang="uk-UA" sz="2400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0" y="3811012"/>
            <a:ext cx="403411" cy="3046988"/>
          </a:xfrm>
          <a:prstGeom prst="rect">
            <a:avLst/>
          </a:prstGeom>
          <a:solidFill>
            <a:srgbClr val="FF0066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2400" b="1" dirty="0" smtClean="0"/>
              <a:t>південна</a:t>
            </a:r>
            <a:endParaRPr lang="uk-UA" sz="2400" b="1" dirty="0"/>
          </a:p>
        </p:txBody>
      </p:sp>
      <p:sp>
        <p:nvSpPr>
          <p:cNvPr id="32" name="AutoShape 19"/>
          <p:cNvSpPr>
            <a:spLocks noChangeArrowheads="1"/>
          </p:cNvSpPr>
          <p:nvPr/>
        </p:nvSpPr>
        <p:spPr bwMode="auto">
          <a:xfrm>
            <a:off x="1714500" y="2660276"/>
            <a:ext cx="295835" cy="376518"/>
          </a:xfrm>
          <a:prstGeom prst="irregularSeal1">
            <a:avLst/>
          </a:prstGeom>
          <a:solidFill>
            <a:srgbClr val="FF0066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uk-UA"/>
          </a:p>
        </p:txBody>
      </p:sp>
      <p:sp>
        <p:nvSpPr>
          <p:cNvPr id="33" name="TextBox 32"/>
          <p:cNvSpPr txBox="1"/>
          <p:nvPr/>
        </p:nvSpPr>
        <p:spPr>
          <a:xfrm>
            <a:off x="6034535" y="4605253"/>
            <a:ext cx="1810053" cy="52020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2800" b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20</a:t>
            </a:r>
            <a:r>
              <a:rPr lang="uk-UA" sz="2800" b="1" baseline="3000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о </a:t>
            </a:r>
            <a:r>
              <a:rPr lang="uk-UA" sz="2800" b="1" dirty="0" err="1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пн.ш</a:t>
            </a:r>
            <a:r>
              <a:rPr lang="uk-UA" sz="2800" b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uk-UA" sz="2800" dirty="0"/>
          </a:p>
        </p:txBody>
      </p:sp>
      <p:sp>
        <p:nvSpPr>
          <p:cNvPr id="34" name="AutoShape 19"/>
          <p:cNvSpPr>
            <a:spLocks noChangeArrowheads="1"/>
          </p:cNvSpPr>
          <p:nvPr/>
        </p:nvSpPr>
        <p:spPr bwMode="auto">
          <a:xfrm>
            <a:off x="2519613" y="1700758"/>
            <a:ext cx="295835" cy="376518"/>
          </a:xfrm>
          <a:prstGeom prst="irregularSeal1">
            <a:avLst/>
          </a:prstGeom>
          <a:solidFill>
            <a:srgbClr val="FF0066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uk-UA"/>
          </a:p>
        </p:txBody>
      </p:sp>
      <p:sp>
        <p:nvSpPr>
          <p:cNvPr id="35" name="TextBox 34"/>
          <p:cNvSpPr txBox="1"/>
          <p:nvPr/>
        </p:nvSpPr>
        <p:spPr>
          <a:xfrm>
            <a:off x="6042556" y="3891382"/>
            <a:ext cx="1802033" cy="52322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2800" b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40</a:t>
            </a:r>
            <a:r>
              <a:rPr lang="uk-UA" sz="2800" b="1" baseline="3000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о </a:t>
            </a:r>
            <a:r>
              <a:rPr lang="uk-UA" sz="2800" b="1" dirty="0" err="1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пн.ш</a:t>
            </a:r>
            <a:r>
              <a:rPr lang="uk-UA" sz="2800" b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uk-UA" sz="2800" dirty="0"/>
          </a:p>
        </p:txBody>
      </p:sp>
      <p:sp>
        <p:nvSpPr>
          <p:cNvPr id="36" name="AutoShape 19"/>
          <p:cNvSpPr>
            <a:spLocks noChangeArrowheads="1"/>
          </p:cNvSpPr>
          <p:nvPr/>
        </p:nvSpPr>
        <p:spPr bwMode="auto">
          <a:xfrm>
            <a:off x="2272966" y="4495092"/>
            <a:ext cx="295835" cy="376518"/>
          </a:xfrm>
          <a:prstGeom prst="irregularSeal1">
            <a:avLst/>
          </a:prstGeom>
          <a:solidFill>
            <a:srgbClr val="FF0066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uk-UA"/>
          </a:p>
        </p:txBody>
      </p:sp>
      <p:sp>
        <p:nvSpPr>
          <p:cNvPr id="38" name="TextBox 37"/>
          <p:cNvSpPr txBox="1"/>
          <p:nvPr/>
        </p:nvSpPr>
        <p:spPr>
          <a:xfrm>
            <a:off x="6042555" y="5311108"/>
            <a:ext cx="1802034" cy="52322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2800" b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30</a:t>
            </a:r>
            <a:r>
              <a:rPr lang="uk-UA" sz="2800" b="1" baseline="3000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о </a:t>
            </a:r>
            <a:r>
              <a:rPr lang="uk-UA" sz="2800" b="1" dirty="0" err="1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пд.ш</a:t>
            </a:r>
            <a:r>
              <a:rPr lang="uk-UA" sz="2800" b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uk-UA" sz="2800" dirty="0"/>
          </a:p>
        </p:txBody>
      </p:sp>
      <p:sp>
        <p:nvSpPr>
          <p:cNvPr id="39" name="AutoShape 19"/>
          <p:cNvSpPr>
            <a:spLocks noChangeArrowheads="1"/>
          </p:cNvSpPr>
          <p:nvPr/>
        </p:nvSpPr>
        <p:spPr bwMode="auto">
          <a:xfrm>
            <a:off x="2575760" y="5448595"/>
            <a:ext cx="295835" cy="376518"/>
          </a:xfrm>
          <a:prstGeom prst="irregularSeal1">
            <a:avLst/>
          </a:prstGeom>
          <a:solidFill>
            <a:srgbClr val="FF0066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uk-UA"/>
          </a:p>
        </p:txBody>
      </p:sp>
      <p:sp>
        <p:nvSpPr>
          <p:cNvPr id="40" name="TextBox 39"/>
          <p:cNvSpPr txBox="1"/>
          <p:nvPr/>
        </p:nvSpPr>
        <p:spPr>
          <a:xfrm>
            <a:off x="6050578" y="6041025"/>
            <a:ext cx="1794012" cy="52322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2800" b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50</a:t>
            </a:r>
            <a:r>
              <a:rPr lang="uk-UA" sz="2800" b="1" baseline="3000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о </a:t>
            </a:r>
            <a:r>
              <a:rPr lang="uk-UA" sz="2800" b="1" dirty="0" err="1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пд.ш</a:t>
            </a:r>
            <a:r>
              <a:rPr lang="uk-UA" sz="2800" b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uk-UA" sz="2800" dirty="0"/>
          </a:p>
        </p:txBody>
      </p:sp>
      <p:sp>
        <p:nvSpPr>
          <p:cNvPr id="23" name="TextBox 22"/>
          <p:cNvSpPr txBox="1"/>
          <p:nvPr/>
        </p:nvSpPr>
        <p:spPr>
          <a:xfrm>
            <a:off x="2574757" y="0"/>
            <a:ext cx="5534527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uk-UA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Як визначити географічну </a:t>
            </a:r>
            <a:r>
              <a:rPr lang="uk-UA" sz="2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ширту</a:t>
            </a:r>
            <a:endParaRPr lang="uk-UA" sz="2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668255" y="649706"/>
            <a:ext cx="4379493" cy="224676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eaLnBrk="0" hangingPunct="0"/>
            <a:r>
              <a:rPr lang="uk-UA" sz="2800" b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Щоб визначити</a:t>
            </a:r>
            <a:r>
              <a:rPr lang="uk-UA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широту</a:t>
            </a:r>
            <a:r>
              <a:rPr lang="uk-UA" sz="2800" b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uk-UA" sz="2800" b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</a:br>
            <a:r>
              <a:rPr lang="uk-UA" sz="2800" b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 якого-небудь об'єкта,</a:t>
            </a:r>
            <a:br>
              <a:rPr lang="uk-UA" sz="2800" b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</a:br>
            <a:r>
              <a:rPr lang="uk-UA" sz="2800" b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 потрібно визначити </a:t>
            </a:r>
            <a:br>
              <a:rPr lang="uk-UA" sz="2800" b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</a:br>
            <a:r>
              <a:rPr lang="uk-UA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паралель, </a:t>
            </a:r>
            <a:r>
              <a:rPr lang="uk-UA" sz="2800" b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на якій він розміщений</a:t>
            </a:r>
            <a:endParaRPr lang="uk-UA" sz="2800" b="1" dirty="0">
              <a:solidFill>
                <a:sysClr val="windowText" lastClr="000000"/>
              </a:solidFill>
            </a:endParaRPr>
          </a:p>
        </p:txBody>
      </p:sp>
      <p:sp>
        <p:nvSpPr>
          <p:cNvPr id="25" name="Text Box 23"/>
          <p:cNvSpPr txBox="1">
            <a:spLocks noChangeArrowheads="1"/>
          </p:cNvSpPr>
          <p:nvPr/>
        </p:nvSpPr>
        <p:spPr bwMode="auto">
          <a:xfrm>
            <a:off x="1862128" y="266680"/>
            <a:ext cx="649288" cy="4572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b="1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8</a:t>
            </a:r>
            <a:r>
              <a:rPr lang="uk-UA" sz="2400" b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0</a:t>
            </a:r>
            <a:r>
              <a:rPr lang="uk-UA" sz="2400" b="1" baseline="3000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о</a:t>
            </a:r>
            <a:endParaRPr lang="uk-UA" sz="2400" b="1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Text Box 23"/>
          <p:cNvSpPr txBox="1">
            <a:spLocks noChangeArrowheads="1"/>
          </p:cNvSpPr>
          <p:nvPr/>
        </p:nvSpPr>
        <p:spPr bwMode="auto">
          <a:xfrm>
            <a:off x="395278" y="0"/>
            <a:ext cx="649288" cy="4572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b="1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9</a:t>
            </a:r>
            <a:r>
              <a:rPr lang="uk-UA" sz="2400" b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0</a:t>
            </a:r>
            <a:r>
              <a:rPr lang="uk-UA" sz="2400" b="1" baseline="3000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о</a:t>
            </a:r>
            <a:endParaRPr lang="uk-UA" sz="2400" b="1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Text Box 23"/>
          <p:cNvSpPr txBox="1">
            <a:spLocks noChangeArrowheads="1"/>
          </p:cNvSpPr>
          <p:nvPr/>
        </p:nvSpPr>
        <p:spPr bwMode="auto">
          <a:xfrm>
            <a:off x="1919278" y="6400800"/>
            <a:ext cx="649288" cy="4572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b="1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8</a:t>
            </a:r>
            <a:r>
              <a:rPr lang="uk-UA" sz="2400" b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0</a:t>
            </a:r>
            <a:r>
              <a:rPr lang="uk-UA" sz="2400" b="1" baseline="3000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о</a:t>
            </a:r>
            <a:endParaRPr lang="uk-UA" sz="2400" b="1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Text Box 23"/>
          <p:cNvSpPr txBox="1">
            <a:spLocks noChangeArrowheads="1"/>
          </p:cNvSpPr>
          <p:nvPr/>
        </p:nvSpPr>
        <p:spPr bwMode="auto">
          <a:xfrm>
            <a:off x="395278" y="6400800"/>
            <a:ext cx="649288" cy="4572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b="1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9</a:t>
            </a:r>
            <a:r>
              <a:rPr lang="uk-UA" sz="2400" b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0</a:t>
            </a:r>
            <a:r>
              <a:rPr lang="uk-UA" sz="2400" b="1" baseline="3000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о</a:t>
            </a:r>
            <a:endParaRPr lang="uk-UA" sz="2400" b="1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500"/>
                            </p:stCondLst>
                            <p:childTnLst>
                              <p:par>
                                <p:cTn id="6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Гонг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7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FF"/>
                                      </p:to>
                                    </p:animClr>
                                    <p:set>
                                      <p:cBhvr>
                                        <p:cTn id="8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LIENGU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Гонг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9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74FD7"/>
                                      </p:to>
                                    </p:animClr>
                                    <p:set>
                                      <p:cBhvr>
                                        <p:cTn id="9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LIENGU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500"/>
                            </p:stCondLst>
                            <p:childTnLst>
                              <p:par>
                                <p:cTn id="13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000"/>
                            </p:stCondLst>
                            <p:childTnLst>
                              <p:par>
                                <p:cTn id="13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1500"/>
                            </p:stCondLst>
                            <p:childTnLst>
                              <p:par>
                                <p:cTn id="14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Гонг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5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AFA6A"/>
                                      </p:to>
                                    </p:animClr>
                                    <p:set>
                                      <p:cBhvr>
                                        <p:cTn id="15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LIENGU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Гонг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7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9F519"/>
                                      </p:to>
                                    </p:animClr>
                                    <p:set>
                                      <p:cBhvr>
                                        <p:cTn id="17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LIENGU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 animBg="1"/>
      <p:bldP spid="8" grpId="0" animBg="1"/>
      <p:bldP spid="9" grpId="0" animBg="1"/>
      <p:bldP spid="10" grpId="0" animBg="1"/>
      <p:bldP spid="11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8" grpId="0" animBg="1"/>
      <p:bldP spid="39" grpId="0" animBg="1"/>
      <p:bldP spid="40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81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Олександр\Desktop\fizychna-svitu-115m.jpg"/>
          <p:cNvPicPr>
            <a:picLocks noChangeAspect="1" noChangeArrowheads="1"/>
          </p:cNvPicPr>
          <p:nvPr/>
        </p:nvPicPr>
        <p:blipFill>
          <a:blip r:embed="rId4"/>
          <a:srcRect l="2505" r="48245"/>
          <a:stretch>
            <a:fillRect/>
          </a:stretch>
        </p:blipFill>
        <p:spPr bwMode="auto">
          <a:xfrm>
            <a:off x="3857620" y="0"/>
            <a:ext cx="5286380" cy="6895297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500430" y="2000240"/>
            <a:ext cx="571504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b="1" dirty="0" smtClean="0"/>
              <a:t>20</a:t>
            </a:r>
            <a:r>
              <a:rPr lang="uk-UA" b="1" baseline="30000" dirty="0" smtClean="0"/>
              <a:t>О</a:t>
            </a:r>
            <a:endParaRPr lang="uk-UA" b="1" baseline="30000" dirty="0"/>
          </a:p>
        </p:txBody>
      </p:sp>
      <p:sp>
        <p:nvSpPr>
          <p:cNvPr id="4" name="TextBox 3"/>
          <p:cNvSpPr txBox="1"/>
          <p:nvPr/>
        </p:nvSpPr>
        <p:spPr>
          <a:xfrm>
            <a:off x="4000496" y="1214422"/>
            <a:ext cx="571504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b="1" dirty="0" smtClean="0"/>
              <a:t>40</a:t>
            </a:r>
            <a:r>
              <a:rPr lang="uk-UA" b="1" baseline="30000" dirty="0" smtClean="0"/>
              <a:t>О</a:t>
            </a:r>
            <a:endParaRPr lang="uk-UA" b="1" baseline="30000" dirty="0"/>
          </a:p>
        </p:txBody>
      </p:sp>
      <p:sp>
        <p:nvSpPr>
          <p:cNvPr id="5" name="TextBox 4"/>
          <p:cNvSpPr txBox="1"/>
          <p:nvPr/>
        </p:nvSpPr>
        <p:spPr>
          <a:xfrm>
            <a:off x="4572000" y="500042"/>
            <a:ext cx="571504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b="1" dirty="0" smtClean="0"/>
              <a:t>60</a:t>
            </a:r>
            <a:r>
              <a:rPr lang="uk-UA" b="1" baseline="30000" dirty="0" smtClean="0"/>
              <a:t>О</a:t>
            </a:r>
            <a:endParaRPr lang="uk-UA" b="1" baseline="30000" dirty="0"/>
          </a:p>
        </p:txBody>
      </p:sp>
      <p:sp>
        <p:nvSpPr>
          <p:cNvPr id="6" name="TextBox 5"/>
          <p:cNvSpPr txBox="1"/>
          <p:nvPr/>
        </p:nvSpPr>
        <p:spPr>
          <a:xfrm>
            <a:off x="5715008" y="0"/>
            <a:ext cx="571504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b="1" dirty="0" smtClean="0"/>
              <a:t>80</a:t>
            </a:r>
            <a:r>
              <a:rPr lang="uk-UA" b="1" baseline="30000" dirty="0" smtClean="0"/>
              <a:t>О</a:t>
            </a:r>
            <a:endParaRPr lang="uk-UA" b="1" baseline="30000" dirty="0"/>
          </a:p>
        </p:txBody>
      </p:sp>
      <p:sp>
        <p:nvSpPr>
          <p:cNvPr id="7" name="TextBox 6"/>
          <p:cNvSpPr txBox="1"/>
          <p:nvPr/>
        </p:nvSpPr>
        <p:spPr>
          <a:xfrm>
            <a:off x="3599686" y="3059668"/>
            <a:ext cx="571504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b="1" dirty="0" smtClean="0"/>
              <a:t>0</a:t>
            </a:r>
            <a:r>
              <a:rPr lang="uk-UA" b="1" baseline="30000" dirty="0" smtClean="0"/>
              <a:t>О</a:t>
            </a:r>
            <a:endParaRPr lang="uk-UA" b="1" baseline="30000" dirty="0"/>
          </a:p>
        </p:txBody>
      </p:sp>
      <p:sp>
        <p:nvSpPr>
          <p:cNvPr id="8" name="TextBox 7"/>
          <p:cNvSpPr txBox="1"/>
          <p:nvPr/>
        </p:nvSpPr>
        <p:spPr>
          <a:xfrm>
            <a:off x="3479371" y="4500570"/>
            <a:ext cx="571504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b="1" dirty="0" smtClean="0"/>
              <a:t>20</a:t>
            </a:r>
            <a:r>
              <a:rPr lang="uk-UA" b="1" baseline="30000" dirty="0" smtClean="0"/>
              <a:t>О</a:t>
            </a:r>
            <a:endParaRPr lang="uk-UA" b="1" baseline="30000" dirty="0"/>
          </a:p>
        </p:txBody>
      </p:sp>
      <p:sp>
        <p:nvSpPr>
          <p:cNvPr id="9" name="TextBox 8"/>
          <p:cNvSpPr txBox="1"/>
          <p:nvPr/>
        </p:nvSpPr>
        <p:spPr>
          <a:xfrm>
            <a:off x="4000496" y="5429264"/>
            <a:ext cx="571504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b="1" dirty="0" smtClean="0"/>
              <a:t>40</a:t>
            </a:r>
            <a:r>
              <a:rPr lang="uk-UA" b="1" baseline="30000" dirty="0" smtClean="0"/>
              <a:t>О</a:t>
            </a:r>
            <a:endParaRPr lang="uk-UA" b="1" baseline="30000" dirty="0"/>
          </a:p>
        </p:txBody>
      </p:sp>
      <p:sp>
        <p:nvSpPr>
          <p:cNvPr id="10" name="TextBox 9"/>
          <p:cNvSpPr txBox="1"/>
          <p:nvPr/>
        </p:nvSpPr>
        <p:spPr>
          <a:xfrm>
            <a:off x="4572000" y="6143644"/>
            <a:ext cx="571504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b="1" dirty="0" smtClean="0"/>
              <a:t>60</a:t>
            </a:r>
            <a:r>
              <a:rPr lang="uk-UA" b="1" baseline="30000" dirty="0" smtClean="0"/>
              <a:t>О</a:t>
            </a:r>
            <a:endParaRPr lang="uk-UA" b="1" baseline="30000" dirty="0"/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 rot="10800000" flipH="1">
            <a:off x="3857620" y="3427412"/>
            <a:ext cx="5286380" cy="1588"/>
          </a:xfrm>
          <a:prstGeom prst="line">
            <a:avLst/>
          </a:prstGeom>
          <a:ln w="57150"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AutoShape 19"/>
          <p:cNvSpPr>
            <a:spLocks noChangeArrowheads="1"/>
          </p:cNvSpPr>
          <p:nvPr/>
        </p:nvSpPr>
        <p:spPr bwMode="auto">
          <a:xfrm>
            <a:off x="5927558" y="1607513"/>
            <a:ext cx="295835" cy="376518"/>
          </a:xfrm>
          <a:prstGeom prst="irregularSeal1">
            <a:avLst/>
          </a:prstGeom>
          <a:solidFill>
            <a:srgbClr val="FF0066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700535" y="3814760"/>
            <a:ext cx="1850159" cy="52322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2800" b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40</a:t>
            </a:r>
            <a:r>
              <a:rPr lang="uk-UA" sz="2800" b="1" baseline="3000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о </a:t>
            </a:r>
            <a:r>
              <a:rPr lang="uk-UA" sz="2800" b="1" dirty="0" err="1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пн.ш</a:t>
            </a:r>
            <a:r>
              <a:rPr lang="uk-UA" sz="2800" b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uk-UA" sz="2800" dirty="0"/>
          </a:p>
        </p:txBody>
      </p:sp>
      <p:sp>
        <p:nvSpPr>
          <p:cNvPr id="15" name="TextBox 14"/>
          <p:cNvSpPr txBox="1"/>
          <p:nvPr/>
        </p:nvSpPr>
        <p:spPr>
          <a:xfrm>
            <a:off x="724599" y="4505978"/>
            <a:ext cx="1850159" cy="52322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2800" b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15</a:t>
            </a:r>
            <a:r>
              <a:rPr lang="uk-UA" sz="2800" b="1" baseline="3000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о </a:t>
            </a:r>
            <a:r>
              <a:rPr lang="uk-UA" sz="2800" b="1" dirty="0" err="1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пн.ш</a:t>
            </a:r>
            <a:r>
              <a:rPr lang="uk-UA" sz="2800" b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uk-UA" sz="2800" dirty="0"/>
          </a:p>
        </p:txBody>
      </p:sp>
      <p:sp>
        <p:nvSpPr>
          <p:cNvPr id="16" name="AutoShape 19"/>
          <p:cNvSpPr>
            <a:spLocks noChangeArrowheads="1"/>
          </p:cNvSpPr>
          <p:nvPr/>
        </p:nvSpPr>
        <p:spPr bwMode="auto">
          <a:xfrm>
            <a:off x="5045242" y="2578061"/>
            <a:ext cx="295835" cy="376518"/>
          </a:xfrm>
          <a:prstGeom prst="irregularSeal1">
            <a:avLst/>
          </a:prstGeom>
          <a:solidFill>
            <a:srgbClr val="FF0066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uk-UA"/>
          </a:p>
        </p:txBody>
      </p:sp>
      <p:sp>
        <p:nvSpPr>
          <p:cNvPr id="17" name="AutoShape 19"/>
          <p:cNvSpPr>
            <a:spLocks noChangeArrowheads="1"/>
          </p:cNvSpPr>
          <p:nvPr/>
        </p:nvSpPr>
        <p:spPr bwMode="auto">
          <a:xfrm>
            <a:off x="6152147" y="4527176"/>
            <a:ext cx="295835" cy="376518"/>
          </a:xfrm>
          <a:prstGeom prst="irregularSeal1">
            <a:avLst/>
          </a:prstGeom>
          <a:solidFill>
            <a:srgbClr val="FF0066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uk-UA"/>
          </a:p>
        </p:txBody>
      </p:sp>
      <p:sp>
        <p:nvSpPr>
          <p:cNvPr id="18" name="TextBox 17"/>
          <p:cNvSpPr txBox="1"/>
          <p:nvPr/>
        </p:nvSpPr>
        <p:spPr>
          <a:xfrm>
            <a:off x="732618" y="5474788"/>
            <a:ext cx="1850159" cy="52322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2800" b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25</a:t>
            </a:r>
            <a:r>
              <a:rPr lang="uk-UA" sz="2800" b="1" baseline="3000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о </a:t>
            </a:r>
            <a:r>
              <a:rPr lang="uk-UA" sz="2800" b="1" dirty="0" err="1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пд.ш</a:t>
            </a:r>
            <a:r>
              <a:rPr lang="uk-UA" sz="2800" b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uk-UA" sz="2800" dirty="0"/>
          </a:p>
        </p:txBody>
      </p:sp>
      <p:sp>
        <p:nvSpPr>
          <p:cNvPr id="19" name="AutoShape 19"/>
          <p:cNvSpPr>
            <a:spLocks noChangeArrowheads="1"/>
          </p:cNvSpPr>
          <p:nvPr/>
        </p:nvSpPr>
        <p:spPr bwMode="auto">
          <a:xfrm>
            <a:off x="7026442" y="5834608"/>
            <a:ext cx="295835" cy="376518"/>
          </a:xfrm>
          <a:prstGeom prst="irregularSeal1">
            <a:avLst/>
          </a:prstGeom>
          <a:solidFill>
            <a:srgbClr val="FF0066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uk-UA"/>
          </a:p>
        </p:txBody>
      </p:sp>
      <p:sp>
        <p:nvSpPr>
          <p:cNvPr id="20" name="TextBox 19"/>
          <p:cNvSpPr txBox="1"/>
          <p:nvPr/>
        </p:nvSpPr>
        <p:spPr>
          <a:xfrm>
            <a:off x="740641" y="6166339"/>
            <a:ext cx="1850159" cy="52322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2800" b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60</a:t>
            </a:r>
            <a:r>
              <a:rPr lang="uk-UA" sz="2800" b="1" baseline="3000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о </a:t>
            </a:r>
            <a:r>
              <a:rPr lang="uk-UA" sz="2800" b="1" dirty="0" err="1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пд.ш</a:t>
            </a:r>
            <a:r>
              <a:rPr lang="uk-UA" sz="2800" b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uk-UA" sz="2800" dirty="0"/>
          </a:p>
        </p:txBody>
      </p:sp>
      <p:sp>
        <p:nvSpPr>
          <p:cNvPr id="21" name="TextBox 20"/>
          <p:cNvSpPr txBox="1"/>
          <p:nvPr/>
        </p:nvSpPr>
        <p:spPr>
          <a:xfrm>
            <a:off x="360949" y="72189"/>
            <a:ext cx="3031957" cy="353943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eaLnBrk="0" hangingPunct="0"/>
            <a:r>
              <a:rPr lang="uk-UA" sz="2800" b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За </a:t>
            </a:r>
            <a:r>
              <a:rPr lang="uk-UA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паралелями  </a:t>
            </a:r>
            <a:r>
              <a:rPr lang="uk-UA" sz="2800" b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визначають </a:t>
            </a:r>
          </a:p>
          <a:p>
            <a:pPr eaLnBrk="0" hangingPunct="0"/>
            <a:r>
              <a:rPr lang="uk-UA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географічну широту</a:t>
            </a:r>
            <a:r>
              <a:rPr lang="uk-UA" sz="2800" b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 точок, </a:t>
            </a:r>
            <a:br>
              <a:rPr lang="uk-UA" sz="2800" b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</a:br>
            <a:r>
              <a:rPr lang="uk-UA" sz="2800" b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тобто відстань</a:t>
            </a:r>
            <a:br>
              <a:rPr lang="uk-UA" sz="2800" b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</a:br>
            <a:r>
              <a:rPr lang="uk-UA" sz="2800" b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у градусах  від екватора до певного місця </a:t>
            </a:r>
            <a:endParaRPr lang="uk-UA" sz="2800" b="1" dirty="0">
              <a:solidFill>
                <a:sysClr val="windowText" lastClr="00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740589" y="94008"/>
            <a:ext cx="403411" cy="3046988"/>
          </a:xfrm>
          <a:prstGeom prst="rect">
            <a:avLst/>
          </a:prstGeom>
          <a:solidFill>
            <a:srgbClr val="0033CC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2400" b="1" dirty="0" smtClean="0"/>
              <a:t>північна</a:t>
            </a:r>
            <a:endParaRPr lang="uk-UA" sz="2400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8740589" y="3832831"/>
            <a:ext cx="403411" cy="3046988"/>
          </a:xfrm>
          <a:prstGeom prst="rect">
            <a:avLst/>
          </a:prstGeom>
          <a:solidFill>
            <a:srgbClr val="FF0066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2400" b="1" dirty="0" smtClean="0"/>
              <a:t>південна</a:t>
            </a:r>
            <a:endParaRPr lang="uk-UA" sz="2400" b="1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Гонг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2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86252"/>
                                      </p:to>
                                    </p:animClr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LIENGU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Гонг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4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5A6FD"/>
                                      </p:to>
                                    </p:animClr>
                                    <p:set>
                                      <p:cBhvr>
                                        <p:cTn id="4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LIENGU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Гонг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7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5F940"/>
                                      </p:to>
                                    </p:animClr>
                                    <p:set>
                                      <p:cBhvr>
                                        <p:cTn id="7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LIENGU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Гонг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9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519CB"/>
                                      </p:to>
                                    </p:animClr>
                                    <p:set>
                                      <p:cBhvr>
                                        <p:cTn id="9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LIENGU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41" name="Picture 24" descr="карта світу-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" y="766239"/>
            <a:ext cx="9143999" cy="5182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1203158" y="76200"/>
            <a:ext cx="7940842" cy="457201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uk-UA" sz="2800" b="1" dirty="0" smtClean="0">
                <a:solidFill>
                  <a:schemeClr val="tx1"/>
                </a:solidFill>
              </a:rPr>
              <a:t>Визначення географічної </a:t>
            </a:r>
            <a:r>
              <a:rPr lang="uk-UA" sz="2800" b="1" dirty="0" smtClean="0">
                <a:solidFill>
                  <a:srgbClr val="FF0000"/>
                </a:solidFill>
              </a:rPr>
              <a:t>широти</a:t>
            </a:r>
            <a:r>
              <a:rPr lang="uk-UA" sz="2800" b="1" dirty="0" smtClean="0">
                <a:solidFill>
                  <a:schemeClr val="tx1"/>
                </a:solidFill>
              </a:rPr>
              <a:t> на  карті</a:t>
            </a:r>
          </a:p>
        </p:txBody>
      </p:sp>
      <p:sp>
        <p:nvSpPr>
          <p:cNvPr id="52227" name="Text Box 5"/>
          <p:cNvSpPr txBox="1">
            <a:spLocks noChangeArrowheads="1"/>
          </p:cNvSpPr>
          <p:nvPr/>
        </p:nvSpPr>
        <p:spPr bwMode="auto">
          <a:xfrm>
            <a:off x="8515351" y="3128963"/>
            <a:ext cx="628650" cy="46166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dirty="0">
                <a:solidFill>
                  <a:srgbClr val="FF2F2F"/>
                </a:solidFill>
                <a:latin typeface="Calibri" pitchFamily="34" charset="0"/>
              </a:rPr>
              <a:t>0</a:t>
            </a:r>
            <a:r>
              <a:rPr lang="uk-UA" sz="2400" baseline="30000" dirty="0">
                <a:solidFill>
                  <a:srgbClr val="FF2F2F"/>
                </a:solidFill>
                <a:latin typeface="Calibri" pitchFamily="34" charset="0"/>
              </a:rPr>
              <a:t>о</a:t>
            </a:r>
            <a:endParaRPr lang="uk-UA" sz="2400" dirty="0">
              <a:solidFill>
                <a:srgbClr val="FF2F2F"/>
              </a:solidFill>
              <a:latin typeface="Calibri" pitchFamily="34" charset="0"/>
            </a:endParaRPr>
          </a:p>
        </p:txBody>
      </p:sp>
      <p:sp>
        <p:nvSpPr>
          <p:cNvPr id="52228" name="Text Box 6"/>
          <p:cNvSpPr txBox="1">
            <a:spLocks noChangeArrowheads="1"/>
          </p:cNvSpPr>
          <p:nvPr/>
        </p:nvSpPr>
        <p:spPr bwMode="auto">
          <a:xfrm>
            <a:off x="368300" y="3128963"/>
            <a:ext cx="622300" cy="471487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dirty="0">
                <a:solidFill>
                  <a:srgbClr val="FF2F2F"/>
                </a:solidFill>
                <a:latin typeface="Calibri" pitchFamily="34" charset="0"/>
              </a:rPr>
              <a:t>0</a:t>
            </a:r>
            <a:r>
              <a:rPr lang="uk-UA" sz="2400" baseline="30000" dirty="0">
                <a:solidFill>
                  <a:srgbClr val="FF2F2F"/>
                </a:solidFill>
                <a:latin typeface="Calibri" pitchFamily="34" charset="0"/>
              </a:rPr>
              <a:t>о</a:t>
            </a:r>
            <a:endParaRPr lang="uk-UA" sz="2400" dirty="0">
              <a:solidFill>
                <a:srgbClr val="FF2F2F"/>
              </a:solidFill>
              <a:latin typeface="Calibri" pitchFamily="34" charset="0"/>
            </a:endParaRPr>
          </a:p>
        </p:txBody>
      </p:sp>
      <p:sp>
        <p:nvSpPr>
          <p:cNvPr id="52229" name="Text Box 7"/>
          <p:cNvSpPr txBox="1">
            <a:spLocks noChangeArrowheads="1"/>
          </p:cNvSpPr>
          <p:nvPr/>
        </p:nvSpPr>
        <p:spPr bwMode="auto">
          <a:xfrm>
            <a:off x="300038" y="2566988"/>
            <a:ext cx="690562" cy="46166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dirty="0">
                <a:solidFill>
                  <a:srgbClr val="FF2F2F"/>
                </a:solidFill>
                <a:latin typeface="Calibri" pitchFamily="34" charset="0"/>
              </a:rPr>
              <a:t>20</a:t>
            </a:r>
            <a:r>
              <a:rPr lang="uk-UA" sz="2400" baseline="30000" dirty="0">
                <a:solidFill>
                  <a:srgbClr val="FF2F2F"/>
                </a:solidFill>
                <a:latin typeface="Calibri" pitchFamily="34" charset="0"/>
              </a:rPr>
              <a:t>о</a:t>
            </a:r>
            <a:endParaRPr lang="uk-UA" sz="2400" dirty="0">
              <a:solidFill>
                <a:srgbClr val="FF2F2F"/>
              </a:solidFill>
              <a:latin typeface="Calibri" pitchFamily="34" charset="0"/>
            </a:endParaRPr>
          </a:p>
        </p:txBody>
      </p:sp>
      <p:sp>
        <p:nvSpPr>
          <p:cNvPr id="52230" name="Text Box 8"/>
          <p:cNvSpPr txBox="1">
            <a:spLocks noChangeArrowheads="1"/>
          </p:cNvSpPr>
          <p:nvPr/>
        </p:nvSpPr>
        <p:spPr bwMode="auto">
          <a:xfrm>
            <a:off x="8494713" y="2552700"/>
            <a:ext cx="649287" cy="4572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dirty="0">
                <a:solidFill>
                  <a:srgbClr val="FF2F2F"/>
                </a:solidFill>
                <a:latin typeface="Calibri" pitchFamily="34" charset="0"/>
              </a:rPr>
              <a:t>20</a:t>
            </a:r>
            <a:r>
              <a:rPr lang="uk-UA" sz="2400" baseline="30000" dirty="0">
                <a:solidFill>
                  <a:srgbClr val="FF2F2F"/>
                </a:solidFill>
                <a:latin typeface="Calibri" pitchFamily="34" charset="0"/>
              </a:rPr>
              <a:t>о</a:t>
            </a:r>
            <a:endParaRPr lang="uk-UA" sz="2400" dirty="0">
              <a:solidFill>
                <a:srgbClr val="FF2F2F"/>
              </a:solidFill>
              <a:latin typeface="Calibri" pitchFamily="34" charset="0"/>
            </a:endParaRPr>
          </a:p>
        </p:txBody>
      </p:sp>
      <p:sp>
        <p:nvSpPr>
          <p:cNvPr id="52231" name="Text Box 9"/>
          <p:cNvSpPr txBox="1">
            <a:spLocks noChangeArrowheads="1"/>
          </p:cNvSpPr>
          <p:nvPr/>
        </p:nvSpPr>
        <p:spPr bwMode="auto">
          <a:xfrm>
            <a:off x="357188" y="3784600"/>
            <a:ext cx="649287" cy="4572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dirty="0">
                <a:solidFill>
                  <a:srgbClr val="FF2F2F"/>
                </a:solidFill>
                <a:latin typeface="Calibri" pitchFamily="34" charset="0"/>
              </a:rPr>
              <a:t>20</a:t>
            </a:r>
            <a:r>
              <a:rPr lang="uk-UA" sz="2400" baseline="30000" dirty="0">
                <a:solidFill>
                  <a:srgbClr val="FF2F2F"/>
                </a:solidFill>
                <a:latin typeface="Calibri" pitchFamily="34" charset="0"/>
              </a:rPr>
              <a:t>о</a:t>
            </a:r>
            <a:endParaRPr lang="uk-UA" sz="2400" dirty="0">
              <a:solidFill>
                <a:srgbClr val="FF2F2F"/>
              </a:solidFill>
              <a:latin typeface="Calibri" pitchFamily="34" charset="0"/>
            </a:endParaRPr>
          </a:p>
        </p:txBody>
      </p:sp>
      <p:sp>
        <p:nvSpPr>
          <p:cNvPr id="52232" name="Text Box 10"/>
          <p:cNvSpPr txBox="1">
            <a:spLocks noChangeArrowheads="1"/>
          </p:cNvSpPr>
          <p:nvPr/>
        </p:nvSpPr>
        <p:spPr bwMode="auto">
          <a:xfrm>
            <a:off x="8494713" y="3689350"/>
            <a:ext cx="649287" cy="4572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dirty="0">
                <a:solidFill>
                  <a:srgbClr val="FF2F2F"/>
                </a:solidFill>
                <a:latin typeface="Calibri" pitchFamily="34" charset="0"/>
              </a:rPr>
              <a:t>20</a:t>
            </a:r>
            <a:r>
              <a:rPr lang="uk-UA" sz="2400" baseline="30000" dirty="0">
                <a:solidFill>
                  <a:srgbClr val="FF2F2F"/>
                </a:solidFill>
                <a:latin typeface="Calibri" pitchFamily="34" charset="0"/>
              </a:rPr>
              <a:t>о</a:t>
            </a:r>
            <a:endParaRPr lang="uk-UA" sz="2400" dirty="0">
              <a:solidFill>
                <a:srgbClr val="FF2F2F"/>
              </a:solidFill>
              <a:latin typeface="Calibri" pitchFamily="34" charset="0"/>
            </a:endParaRPr>
          </a:p>
        </p:txBody>
      </p:sp>
      <p:sp>
        <p:nvSpPr>
          <p:cNvPr id="52233" name="Text Box 11"/>
          <p:cNvSpPr txBox="1">
            <a:spLocks noChangeArrowheads="1"/>
          </p:cNvSpPr>
          <p:nvPr/>
        </p:nvSpPr>
        <p:spPr bwMode="auto">
          <a:xfrm>
            <a:off x="376238" y="4330700"/>
            <a:ext cx="649287" cy="4572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dirty="0">
                <a:solidFill>
                  <a:srgbClr val="FF2F2F"/>
                </a:solidFill>
                <a:latin typeface="Calibri" pitchFamily="34" charset="0"/>
              </a:rPr>
              <a:t>40</a:t>
            </a:r>
            <a:r>
              <a:rPr lang="uk-UA" sz="2400" baseline="30000" dirty="0">
                <a:solidFill>
                  <a:srgbClr val="FF2F2F"/>
                </a:solidFill>
                <a:latin typeface="Calibri" pitchFamily="34" charset="0"/>
              </a:rPr>
              <a:t>о</a:t>
            </a:r>
            <a:endParaRPr lang="uk-UA" sz="2400" dirty="0">
              <a:solidFill>
                <a:srgbClr val="FF2F2F"/>
              </a:solidFill>
              <a:latin typeface="Calibri" pitchFamily="34" charset="0"/>
            </a:endParaRPr>
          </a:p>
        </p:txBody>
      </p:sp>
      <p:sp>
        <p:nvSpPr>
          <p:cNvPr id="52234" name="Text Box 12"/>
          <p:cNvSpPr txBox="1">
            <a:spLocks noChangeArrowheads="1"/>
          </p:cNvSpPr>
          <p:nvPr/>
        </p:nvSpPr>
        <p:spPr bwMode="auto">
          <a:xfrm>
            <a:off x="8494713" y="4311650"/>
            <a:ext cx="649287" cy="4572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dirty="0">
                <a:solidFill>
                  <a:srgbClr val="FF2F2F"/>
                </a:solidFill>
                <a:latin typeface="Calibri" pitchFamily="34" charset="0"/>
              </a:rPr>
              <a:t>40</a:t>
            </a:r>
            <a:r>
              <a:rPr lang="uk-UA" sz="2400" baseline="30000" dirty="0">
                <a:solidFill>
                  <a:srgbClr val="FF2F2F"/>
                </a:solidFill>
                <a:latin typeface="Calibri" pitchFamily="34" charset="0"/>
              </a:rPr>
              <a:t>о</a:t>
            </a:r>
            <a:endParaRPr lang="uk-UA" sz="2400" dirty="0">
              <a:solidFill>
                <a:srgbClr val="FF2F2F"/>
              </a:solidFill>
              <a:latin typeface="Calibri" pitchFamily="34" charset="0"/>
            </a:endParaRPr>
          </a:p>
        </p:txBody>
      </p:sp>
      <p:sp>
        <p:nvSpPr>
          <p:cNvPr id="52235" name="Text Box 13"/>
          <p:cNvSpPr txBox="1">
            <a:spLocks noChangeArrowheads="1"/>
          </p:cNvSpPr>
          <p:nvPr/>
        </p:nvSpPr>
        <p:spPr bwMode="auto">
          <a:xfrm>
            <a:off x="357188" y="2043113"/>
            <a:ext cx="649287" cy="4572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dirty="0">
                <a:solidFill>
                  <a:srgbClr val="FF2F2F"/>
                </a:solidFill>
                <a:latin typeface="Calibri" pitchFamily="34" charset="0"/>
              </a:rPr>
              <a:t>40</a:t>
            </a:r>
            <a:r>
              <a:rPr lang="uk-UA" sz="2400" baseline="30000" dirty="0">
                <a:solidFill>
                  <a:srgbClr val="FF2F2F"/>
                </a:solidFill>
                <a:latin typeface="Calibri" pitchFamily="34" charset="0"/>
              </a:rPr>
              <a:t>о</a:t>
            </a:r>
            <a:endParaRPr lang="uk-UA" sz="2400" dirty="0">
              <a:solidFill>
                <a:srgbClr val="FF2F2F"/>
              </a:solidFill>
              <a:latin typeface="Calibri" pitchFamily="34" charset="0"/>
            </a:endParaRPr>
          </a:p>
        </p:txBody>
      </p:sp>
      <p:sp>
        <p:nvSpPr>
          <p:cNvPr id="52236" name="Text Box 14"/>
          <p:cNvSpPr txBox="1">
            <a:spLocks noChangeArrowheads="1"/>
          </p:cNvSpPr>
          <p:nvPr/>
        </p:nvSpPr>
        <p:spPr bwMode="auto">
          <a:xfrm>
            <a:off x="319088" y="4987925"/>
            <a:ext cx="649287" cy="4572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dirty="0">
                <a:solidFill>
                  <a:srgbClr val="FF2F2F"/>
                </a:solidFill>
                <a:latin typeface="Calibri" pitchFamily="34" charset="0"/>
              </a:rPr>
              <a:t>60</a:t>
            </a:r>
            <a:r>
              <a:rPr lang="uk-UA" sz="2400" baseline="30000" dirty="0">
                <a:solidFill>
                  <a:srgbClr val="FF2F2F"/>
                </a:solidFill>
                <a:latin typeface="Calibri" pitchFamily="34" charset="0"/>
              </a:rPr>
              <a:t>о</a:t>
            </a:r>
            <a:endParaRPr lang="uk-UA" sz="2400" dirty="0">
              <a:solidFill>
                <a:srgbClr val="FF2F2F"/>
              </a:solidFill>
              <a:latin typeface="Calibri" pitchFamily="34" charset="0"/>
            </a:endParaRPr>
          </a:p>
        </p:txBody>
      </p:sp>
      <p:sp>
        <p:nvSpPr>
          <p:cNvPr id="52237" name="Text Box 15"/>
          <p:cNvSpPr txBox="1">
            <a:spLocks noChangeArrowheads="1"/>
          </p:cNvSpPr>
          <p:nvPr/>
        </p:nvSpPr>
        <p:spPr bwMode="auto">
          <a:xfrm>
            <a:off x="8494713" y="4991100"/>
            <a:ext cx="649287" cy="4572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dirty="0">
                <a:solidFill>
                  <a:srgbClr val="FF2F2F"/>
                </a:solidFill>
                <a:latin typeface="Calibri" pitchFamily="34" charset="0"/>
              </a:rPr>
              <a:t>60</a:t>
            </a:r>
            <a:r>
              <a:rPr lang="uk-UA" sz="2400" baseline="30000" dirty="0">
                <a:solidFill>
                  <a:srgbClr val="FF2F2F"/>
                </a:solidFill>
                <a:latin typeface="Calibri" pitchFamily="34" charset="0"/>
              </a:rPr>
              <a:t>о</a:t>
            </a:r>
            <a:endParaRPr lang="uk-UA" sz="2400" dirty="0">
              <a:solidFill>
                <a:srgbClr val="FF2F2F"/>
              </a:solidFill>
              <a:latin typeface="Calibri" pitchFamily="34" charset="0"/>
            </a:endParaRPr>
          </a:p>
        </p:txBody>
      </p:sp>
      <p:sp>
        <p:nvSpPr>
          <p:cNvPr id="52238" name="Text Box 16"/>
          <p:cNvSpPr txBox="1">
            <a:spLocks noChangeArrowheads="1"/>
          </p:cNvSpPr>
          <p:nvPr/>
        </p:nvSpPr>
        <p:spPr bwMode="auto">
          <a:xfrm>
            <a:off x="357188" y="1463675"/>
            <a:ext cx="649287" cy="4572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dirty="0">
                <a:solidFill>
                  <a:srgbClr val="FF2F2F"/>
                </a:solidFill>
                <a:latin typeface="Calibri" pitchFamily="34" charset="0"/>
              </a:rPr>
              <a:t>60</a:t>
            </a:r>
            <a:r>
              <a:rPr lang="uk-UA" sz="2400" baseline="30000" dirty="0">
                <a:solidFill>
                  <a:srgbClr val="FF2F2F"/>
                </a:solidFill>
                <a:latin typeface="Calibri" pitchFamily="34" charset="0"/>
              </a:rPr>
              <a:t>о</a:t>
            </a:r>
            <a:endParaRPr lang="uk-UA" sz="2400" dirty="0">
              <a:solidFill>
                <a:srgbClr val="FF2F2F"/>
              </a:solidFill>
              <a:latin typeface="Calibri" pitchFamily="34" charset="0"/>
            </a:endParaRPr>
          </a:p>
        </p:txBody>
      </p:sp>
      <p:sp>
        <p:nvSpPr>
          <p:cNvPr id="52239" name="Text Box 17"/>
          <p:cNvSpPr txBox="1">
            <a:spLocks noChangeArrowheads="1"/>
          </p:cNvSpPr>
          <p:nvPr/>
        </p:nvSpPr>
        <p:spPr bwMode="auto">
          <a:xfrm>
            <a:off x="8494713" y="1406525"/>
            <a:ext cx="649287" cy="4572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dirty="0">
                <a:solidFill>
                  <a:srgbClr val="FF2F2F"/>
                </a:solidFill>
                <a:latin typeface="Calibri" pitchFamily="34" charset="0"/>
              </a:rPr>
              <a:t>60</a:t>
            </a:r>
            <a:r>
              <a:rPr lang="uk-UA" sz="2400" baseline="30000" dirty="0">
                <a:solidFill>
                  <a:srgbClr val="FF2F2F"/>
                </a:solidFill>
                <a:latin typeface="Calibri" pitchFamily="34" charset="0"/>
              </a:rPr>
              <a:t>о</a:t>
            </a:r>
            <a:endParaRPr lang="uk-UA" sz="2400" dirty="0">
              <a:solidFill>
                <a:srgbClr val="FF2F2F"/>
              </a:solidFill>
              <a:latin typeface="Calibri" pitchFamily="34" charset="0"/>
            </a:endParaRPr>
          </a:p>
        </p:txBody>
      </p:sp>
      <p:sp>
        <p:nvSpPr>
          <p:cNvPr id="52240" name="Text Box 18"/>
          <p:cNvSpPr txBox="1">
            <a:spLocks noChangeArrowheads="1"/>
          </p:cNvSpPr>
          <p:nvPr/>
        </p:nvSpPr>
        <p:spPr bwMode="auto">
          <a:xfrm>
            <a:off x="8494713" y="2009775"/>
            <a:ext cx="649287" cy="4572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dirty="0">
                <a:solidFill>
                  <a:srgbClr val="FF2F2F"/>
                </a:solidFill>
                <a:latin typeface="Calibri" pitchFamily="34" charset="0"/>
              </a:rPr>
              <a:t>40</a:t>
            </a:r>
            <a:r>
              <a:rPr lang="uk-UA" sz="2400" baseline="30000" dirty="0">
                <a:solidFill>
                  <a:srgbClr val="FF2F2F"/>
                </a:solidFill>
                <a:latin typeface="Calibri" pitchFamily="34" charset="0"/>
              </a:rPr>
              <a:t>о</a:t>
            </a:r>
            <a:endParaRPr lang="uk-UA" sz="2400" dirty="0">
              <a:solidFill>
                <a:srgbClr val="FF2F2F"/>
              </a:solidFill>
              <a:latin typeface="Calibri" pitchFamily="34" charset="0"/>
            </a:endParaRPr>
          </a:p>
        </p:txBody>
      </p:sp>
      <p:sp>
        <p:nvSpPr>
          <p:cNvPr id="21529" name="AutoShape 25"/>
          <p:cNvSpPr>
            <a:spLocks noChangeArrowheads="1"/>
          </p:cNvSpPr>
          <p:nvPr/>
        </p:nvSpPr>
        <p:spPr bwMode="blackWhite">
          <a:xfrm>
            <a:off x="0" y="6009023"/>
            <a:ext cx="1008063" cy="504825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A7098D">
                  <a:alpha val="95000"/>
                </a:srgbClr>
              </a:gs>
              <a:gs pos="50000">
                <a:srgbClr val="440439"/>
              </a:gs>
              <a:gs pos="100000">
                <a:srgbClr val="A7098D">
                  <a:alpha val="95000"/>
                </a:srgbClr>
              </a:gs>
            </a:gsLst>
            <a:lin ang="5400000" scaled="1"/>
          </a:gradFill>
          <a:ln w="19050">
            <a:solidFill>
              <a:srgbClr val="FF99CC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dirty="0" err="1">
                <a:solidFill>
                  <a:srgbClr val="00FFFF"/>
                </a:solidFill>
              </a:rPr>
              <a:t>пд.ш</a:t>
            </a:r>
            <a:r>
              <a:rPr lang="uk-UA" sz="2400" b="1" dirty="0">
                <a:solidFill>
                  <a:srgbClr val="00FFFF"/>
                </a:solidFill>
              </a:rPr>
              <a:t>.</a:t>
            </a:r>
            <a:endParaRPr lang="en-US" sz="2400" b="1" dirty="0">
              <a:solidFill>
                <a:srgbClr val="00FFFF"/>
              </a:solidFill>
            </a:endParaRPr>
          </a:p>
        </p:txBody>
      </p:sp>
      <p:sp>
        <p:nvSpPr>
          <p:cNvPr id="21530" name="AutoShape 26"/>
          <p:cNvSpPr>
            <a:spLocks noChangeArrowheads="1"/>
          </p:cNvSpPr>
          <p:nvPr/>
        </p:nvSpPr>
        <p:spPr bwMode="blackWhite">
          <a:xfrm>
            <a:off x="0" y="0"/>
            <a:ext cx="971550" cy="504825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7F076B"/>
              </a:gs>
              <a:gs pos="50000">
                <a:srgbClr val="440439"/>
              </a:gs>
              <a:gs pos="100000">
                <a:srgbClr val="7F076B"/>
              </a:gs>
            </a:gsLst>
            <a:lin ang="5400000" scaled="1"/>
          </a:gradFill>
          <a:ln w="19050">
            <a:solidFill>
              <a:srgbClr val="FF99CC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dirty="0" err="1">
                <a:solidFill>
                  <a:srgbClr val="00FFFF"/>
                </a:solidFill>
              </a:rPr>
              <a:t>пн.ш</a:t>
            </a:r>
            <a:r>
              <a:rPr lang="uk-UA" sz="2400" dirty="0">
                <a:solidFill>
                  <a:srgbClr val="00FFFF"/>
                </a:solidFill>
              </a:rPr>
              <a:t>.</a:t>
            </a:r>
            <a:endParaRPr lang="en-US" sz="2400" dirty="0">
              <a:solidFill>
                <a:srgbClr val="00FFFF"/>
              </a:solidFill>
            </a:endParaRPr>
          </a:p>
        </p:txBody>
      </p:sp>
      <p:sp>
        <p:nvSpPr>
          <p:cNvPr id="21531" name="Oval 70"/>
          <p:cNvSpPr>
            <a:spLocks noChangeArrowheads="1"/>
          </p:cNvSpPr>
          <p:nvPr/>
        </p:nvSpPr>
        <p:spPr bwMode="auto">
          <a:xfrm>
            <a:off x="6877050" y="2990850"/>
            <a:ext cx="361950" cy="381001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  <a:latin typeface="Arial Black" pitchFamily="34" charset="0"/>
              </a:rPr>
              <a:t>4</a:t>
            </a:r>
          </a:p>
        </p:txBody>
      </p:sp>
      <p:sp>
        <p:nvSpPr>
          <p:cNvPr id="21532" name="Oval 70"/>
          <p:cNvSpPr>
            <a:spLocks noChangeArrowheads="1"/>
          </p:cNvSpPr>
          <p:nvPr/>
        </p:nvSpPr>
        <p:spPr bwMode="auto">
          <a:xfrm>
            <a:off x="2574924" y="2000250"/>
            <a:ext cx="301626" cy="323849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</a:t>
            </a:r>
          </a:p>
        </p:txBody>
      </p:sp>
      <p:sp>
        <p:nvSpPr>
          <p:cNvPr id="21533" name="Oval 70"/>
          <p:cNvSpPr>
            <a:spLocks noChangeArrowheads="1"/>
          </p:cNvSpPr>
          <p:nvPr/>
        </p:nvSpPr>
        <p:spPr bwMode="auto">
          <a:xfrm>
            <a:off x="5219700" y="2743200"/>
            <a:ext cx="381000" cy="38100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Arial Black" pitchFamily="34" charset="0"/>
              </a:rPr>
              <a:t>3</a:t>
            </a:r>
          </a:p>
        </p:txBody>
      </p:sp>
      <p:sp>
        <p:nvSpPr>
          <p:cNvPr id="21534" name="Oval 70"/>
          <p:cNvSpPr>
            <a:spLocks noChangeArrowheads="1"/>
          </p:cNvSpPr>
          <p:nvPr/>
        </p:nvSpPr>
        <p:spPr bwMode="auto">
          <a:xfrm>
            <a:off x="3633788" y="1390650"/>
            <a:ext cx="366712" cy="34290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Arial Black" pitchFamily="34" charset="0"/>
              </a:rPr>
              <a:t>1</a:t>
            </a:r>
          </a:p>
        </p:txBody>
      </p:sp>
      <p:sp>
        <p:nvSpPr>
          <p:cNvPr id="21535" name="Oval 70"/>
          <p:cNvSpPr>
            <a:spLocks noChangeArrowheads="1"/>
          </p:cNvSpPr>
          <p:nvPr/>
        </p:nvSpPr>
        <p:spPr bwMode="auto">
          <a:xfrm>
            <a:off x="3200400" y="3619500"/>
            <a:ext cx="320675" cy="315913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Arial Black" pitchFamily="34" charset="0"/>
              </a:rPr>
              <a:t>5</a:t>
            </a:r>
          </a:p>
        </p:txBody>
      </p:sp>
      <p:sp>
        <p:nvSpPr>
          <p:cNvPr id="21536" name="Oval 70"/>
          <p:cNvSpPr>
            <a:spLocks noChangeArrowheads="1"/>
          </p:cNvSpPr>
          <p:nvPr/>
        </p:nvSpPr>
        <p:spPr bwMode="auto">
          <a:xfrm>
            <a:off x="7410450" y="5216524"/>
            <a:ext cx="323850" cy="34290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Arial Black" pitchFamily="34" charset="0"/>
              </a:rPr>
              <a:t>6</a:t>
            </a:r>
          </a:p>
        </p:txBody>
      </p:sp>
      <p:sp>
        <p:nvSpPr>
          <p:cNvPr id="52250" name="Text Box 33"/>
          <p:cNvSpPr txBox="1">
            <a:spLocks noChangeArrowheads="1"/>
          </p:cNvSpPr>
          <p:nvPr/>
        </p:nvSpPr>
        <p:spPr bwMode="auto">
          <a:xfrm>
            <a:off x="4427538" y="404813"/>
            <a:ext cx="6492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>
                <a:solidFill>
                  <a:srgbClr val="FF2F2F"/>
                </a:solidFill>
                <a:latin typeface="Calibri" pitchFamily="34" charset="0"/>
              </a:rPr>
              <a:t>90</a:t>
            </a:r>
            <a:r>
              <a:rPr lang="uk-UA" sz="2400" baseline="30000">
                <a:solidFill>
                  <a:srgbClr val="FF2F2F"/>
                </a:solidFill>
                <a:latin typeface="Calibri" pitchFamily="34" charset="0"/>
              </a:rPr>
              <a:t>о</a:t>
            </a:r>
            <a:endParaRPr lang="uk-UA" sz="2400">
              <a:solidFill>
                <a:srgbClr val="FF2F2F"/>
              </a:solidFill>
              <a:latin typeface="Calibri" pitchFamily="34" charset="0"/>
            </a:endParaRPr>
          </a:p>
        </p:txBody>
      </p:sp>
      <p:grpSp>
        <p:nvGrpSpPr>
          <p:cNvPr id="2" name="Group 45"/>
          <p:cNvGrpSpPr>
            <a:grpSpLocks/>
          </p:cNvGrpSpPr>
          <p:nvPr/>
        </p:nvGrpSpPr>
        <p:grpSpPr bwMode="auto">
          <a:xfrm>
            <a:off x="938014" y="4812490"/>
            <a:ext cx="3172024" cy="737408"/>
            <a:chOff x="1075" y="1334"/>
            <a:chExt cx="3197" cy="442"/>
          </a:xfrm>
        </p:grpSpPr>
        <p:sp>
          <p:nvSpPr>
            <p:cNvPr id="21550" name="AutoShape 46"/>
            <p:cNvSpPr>
              <a:spLocks noChangeArrowheads="1"/>
            </p:cNvSpPr>
            <p:nvPr/>
          </p:nvSpPr>
          <p:spPr bwMode="gray">
            <a:xfrm>
              <a:off x="1536" y="1419"/>
              <a:ext cx="2736" cy="286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21B3E1">
                    <a:gamma/>
                    <a:tint val="21176"/>
                    <a:invGamma/>
                  </a:srgbClr>
                </a:gs>
                <a:gs pos="100000">
                  <a:srgbClr val="21B3E1"/>
                </a:gs>
              </a:gsLst>
              <a:lin ang="0" scaled="1"/>
            </a:gradFill>
            <a:ln w="12700" algn="ctr">
              <a:solidFill>
                <a:schemeClr val="tx1"/>
              </a:solidFill>
              <a:round/>
              <a:headEnd/>
              <a:tailEnd/>
            </a:ln>
            <a:effectLst>
              <a:outerShdw dist="99190" dir="238833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uk-UA"/>
            </a:p>
          </p:txBody>
        </p:sp>
        <p:sp>
          <p:nvSpPr>
            <p:cNvPr id="21551" name="AutoShape 47"/>
            <p:cNvSpPr>
              <a:spLocks noChangeArrowheads="1"/>
            </p:cNvSpPr>
            <p:nvPr/>
          </p:nvSpPr>
          <p:spPr bwMode="gray">
            <a:xfrm>
              <a:off x="1075" y="1334"/>
              <a:ext cx="679" cy="442"/>
            </a:xfrm>
            <a:prstGeom prst="diamond">
              <a:avLst/>
            </a:prstGeom>
            <a:gradFill rotWithShape="1">
              <a:gsLst>
                <a:gs pos="0">
                  <a:srgbClr val="21B3E1">
                    <a:gamma/>
                    <a:shade val="46275"/>
                    <a:invGamma/>
                  </a:srgbClr>
                </a:gs>
                <a:gs pos="100000">
                  <a:srgbClr val="21B3E1"/>
                </a:gs>
              </a:gsLst>
              <a:lin ang="0" scaled="1"/>
            </a:gradFill>
            <a:ln w="25400" algn="ctr">
              <a:solidFill>
                <a:schemeClr val="tx1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uk-UA"/>
            </a:p>
          </p:txBody>
        </p:sp>
        <p:sp>
          <p:nvSpPr>
            <p:cNvPr id="52287" name="Text Box 48"/>
            <p:cNvSpPr txBox="1">
              <a:spLocks noChangeArrowheads="1"/>
            </p:cNvSpPr>
            <p:nvPr/>
          </p:nvSpPr>
          <p:spPr bwMode="gray">
            <a:xfrm>
              <a:off x="1681" y="1454"/>
              <a:ext cx="2159" cy="27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uk-UA" sz="2000" b="1" dirty="0">
                  <a:solidFill>
                    <a:schemeClr val="accent2"/>
                  </a:solidFill>
                  <a:latin typeface="Calibri" pitchFamily="34" charset="0"/>
                </a:rPr>
                <a:t>  </a:t>
              </a:r>
              <a:r>
                <a:rPr lang="uk-UA" sz="2400" b="1" dirty="0">
                  <a:latin typeface="Arial Black" pitchFamily="34" charset="0"/>
                </a:rPr>
                <a:t>61</a:t>
              </a:r>
              <a:r>
                <a:rPr lang="uk-UA" sz="2400" b="1" baseline="30000" dirty="0">
                  <a:latin typeface="Arial Black" pitchFamily="34" charset="0"/>
                </a:rPr>
                <a:t>о</a:t>
              </a:r>
              <a:r>
                <a:rPr lang="uk-UA" sz="2400" b="1" dirty="0">
                  <a:latin typeface="Arial Black" pitchFamily="34" charset="0"/>
                </a:rPr>
                <a:t> </a:t>
              </a:r>
              <a:r>
                <a:rPr lang="uk-UA" sz="2400" b="1" dirty="0" err="1">
                  <a:latin typeface="Arial Black" pitchFamily="34" charset="0"/>
                </a:rPr>
                <a:t>пн.ш</a:t>
              </a:r>
              <a:r>
                <a:rPr lang="uk-UA" sz="2400" b="1" dirty="0">
                  <a:solidFill>
                    <a:schemeClr val="accent2"/>
                  </a:solidFill>
                  <a:latin typeface="Arial Black" pitchFamily="34" charset="0"/>
                </a:rPr>
                <a:t>.</a:t>
              </a:r>
              <a:endParaRPr lang="en-US" sz="2400" b="1" dirty="0">
                <a:solidFill>
                  <a:schemeClr val="accent2"/>
                </a:solidFill>
                <a:latin typeface="Arial Black" pitchFamily="34" charset="0"/>
              </a:endParaRPr>
            </a:p>
          </p:txBody>
        </p:sp>
        <p:sp>
          <p:nvSpPr>
            <p:cNvPr id="52288" name="Text Box 49"/>
            <p:cNvSpPr txBox="1">
              <a:spLocks noChangeArrowheads="1"/>
            </p:cNvSpPr>
            <p:nvPr/>
          </p:nvSpPr>
          <p:spPr bwMode="gray">
            <a:xfrm>
              <a:off x="1229" y="1391"/>
              <a:ext cx="388" cy="31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uk-UA" sz="2800" b="1" dirty="0">
                  <a:latin typeface="Arial" pitchFamily="34" charset="0"/>
                  <a:cs typeface="Arial" pitchFamily="34" charset="0"/>
                </a:rPr>
                <a:t>1</a:t>
              </a:r>
              <a:endParaRPr lang="en-US" sz="2800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3" name="Group 50"/>
          <p:cNvGrpSpPr>
            <a:grpSpLocks/>
          </p:cNvGrpSpPr>
          <p:nvPr/>
        </p:nvGrpSpPr>
        <p:grpSpPr bwMode="auto">
          <a:xfrm>
            <a:off x="3099894" y="5119688"/>
            <a:ext cx="2776938" cy="685800"/>
            <a:chOff x="1133" y="1824"/>
            <a:chExt cx="2706" cy="432"/>
          </a:xfrm>
        </p:grpSpPr>
        <p:sp>
          <p:nvSpPr>
            <p:cNvPr id="21555" name="AutoShape 51"/>
            <p:cNvSpPr>
              <a:spLocks noChangeArrowheads="1"/>
            </p:cNvSpPr>
            <p:nvPr/>
          </p:nvSpPr>
          <p:spPr bwMode="gray">
            <a:xfrm>
              <a:off x="1536" y="1903"/>
              <a:ext cx="2244" cy="284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99CC00">
                    <a:gamma/>
                    <a:tint val="21176"/>
                    <a:invGamma/>
                  </a:srgbClr>
                </a:gs>
                <a:gs pos="100000">
                  <a:srgbClr val="99CC00"/>
                </a:gs>
              </a:gsLst>
              <a:lin ang="0" scaled="1"/>
            </a:gradFill>
            <a:ln w="12700" algn="ctr">
              <a:solidFill>
                <a:schemeClr val="tx1"/>
              </a:solidFill>
              <a:round/>
              <a:headEnd/>
              <a:tailEnd/>
            </a:ln>
            <a:effectLst>
              <a:outerShdw dist="99190" dir="238833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uk-UA"/>
            </a:p>
          </p:txBody>
        </p:sp>
        <p:sp>
          <p:nvSpPr>
            <p:cNvPr id="21556" name="AutoShape 52"/>
            <p:cNvSpPr>
              <a:spLocks noChangeArrowheads="1"/>
            </p:cNvSpPr>
            <p:nvPr/>
          </p:nvSpPr>
          <p:spPr bwMode="gray">
            <a:xfrm>
              <a:off x="1137" y="1824"/>
              <a:ext cx="592" cy="432"/>
            </a:xfrm>
            <a:prstGeom prst="diamond">
              <a:avLst/>
            </a:prstGeom>
            <a:gradFill rotWithShape="1">
              <a:gsLst>
                <a:gs pos="0">
                  <a:srgbClr val="99CC00">
                    <a:gamma/>
                    <a:shade val="46275"/>
                    <a:invGamma/>
                  </a:srgbClr>
                </a:gs>
                <a:gs pos="100000">
                  <a:srgbClr val="99CC00"/>
                </a:gs>
              </a:gsLst>
              <a:lin ang="0" scaled="1"/>
            </a:gradFill>
            <a:ln w="25400" algn="ctr">
              <a:solidFill>
                <a:schemeClr val="tx1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uk-UA"/>
            </a:p>
          </p:txBody>
        </p:sp>
        <p:sp>
          <p:nvSpPr>
            <p:cNvPr id="52283" name="Text Box 53"/>
            <p:cNvSpPr txBox="1">
              <a:spLocks noChangeArrowheads="1"/>
            </p:cNvSpPr>
            <p:nvPr/>
          </p:nvSpPr>
          <p:spPr bwMode="gray">
            <a:xfrm>
              <a:off x="1679" y="1934"/>
              <a:ext cx="2160" cy="2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/>
              <a:r>
                <a:rPr lang="uk-UA" sz="2400" b="1" dirty="0">
                  <a:latin typeface="Arial Black" pitchFamily="34" charset="0"/>
                </a:rPr>
                <a:t>42</a:t>
              </a:r>
              <a:r>
                <a:rPr lang="uk-UA" sz="2400" b="1" baseline="30000" dirty="0">
                  <a:latin typeface="Arial Black" pitchFamily="34" charset="0"/>
                </a:rPr>
                <a:t>о </a:t>
              </a:r>
              <a:r>
                <a:rPr lang="uk-UA" sz="2400" b="1" dirty="0" err="1">
                  <a:latin typeface="Arial Black" pitchFamily="34" charset="0"/>
                </a:rPr>
                <a:t>пн.ш</a:t>
              </a:r>
              <a:r>
                <a:rPr lang="uk-UA" sz="2400" b="1" dirty="0">
                  <a:solidFill>
                    <a:schemeClr val="accent2"/>
                  </a:solidFill>
                  <a:latin typeface="Arial Black" pitchFamily="34" charset="0"/>
                </a:rPr>
                <a:t>.</a:t>
              </a:r>
              <a:endParaRPr lang="en-US" sz="2400" b="1" dirty="0">
                <a:solidFill>
                  <a:schemeClr val="accent2"/>
                </a:solidFill>
                <a:latin typeface="Arial Black" pitchFamily="34" charset="0"/>
              </a:endParaRPr>
            </a:p>
          </p:txBody>
        </p:sp>
        <p:sp>
          <p:nvSpPr>
            <p:cNvPr id="52284" name="Text Box 54"/>
            <p:cNvSpPr txBox="1">
              <a:spLocks noChangeArrowheads="1"/>
            </p:cNvSpPr>
            <p:nvPr/>
          </p:nvSpPr>
          <p:spPr bwMode="gray">
            <a:xfrm>
              <a:off x="1133" y="1871"/>
              <a:ext cx="590" cy="29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eaLnBrk="0" hangingPunct="0"/>
              <a:r>
                <a:rPr lang="en-US" sz="2400" b="1">
                  <a:latin typeface="Arial" pitchFamily="34" charset="0"/>
                  <a:cs typeface="Arial" pitchFamily="34" charset="0"/>
                </a:rPr>
                <a:t>2</a:t>
              </a:r>
            </a:p>
          </p:txBody>
        </p:sp>
      </p:grpSp>
      <p:grpSp>
        <p:nvGrpSpPr>
          <p:cNvPr id="4" name="Group 55"/>
          <p:cNvGrpSpPr>
            <a:grpSpLocks/>
          </p:cNvGrpSpPr>
          <p:nvPr/>
        </p:nvGrpSpPr>
        <p:grpSpPr bwMode="auto">
          <a:xfrm>
            <a:off x="5678665" y="5293310"/>
            <a:ext cx="2715617" cy="749300"/>
            <a:chOff x="1103" y="2264"/>
            <a:chExt cx="2737" cy="472"/>
          </a:xfrm>
        </p:grpSpPr>
        <p:sp>
          <p:nvSpPr>
            <p:cNvPr id="21560" name="AutoShape 56"/>
            <p:cNvSpPr>
              <a:spLocks noChangeArrowheads="1"/>
            </p:cNvSpPr>
            <p:nvPr/>
          </p:nvSpPr>
          <p:spPr bwMode="gray">
            <a:xfrm>
              <a:off x="1536" y="2401"/>
              <a:ext cx="2090" cy="266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FF9933">
                    <a:gamma/>
                    <a:tint val="21176"/>
                    <a:invGamma/>
                  </a:srgbClr>
                </a:gs>
                <a:gs pos="100000">
                  <a:srgbClr val="FF9933"/>
                </a:gs>
              </a:gsLst>
              <a:lin ang="0" scaled="1"/>
            </a:gradFill>
            <a:ln w="12700" algn="ctr">
              <a:solidFill>
                <a:schemeClr val="tx1"/>
              </a:solidFill>
              <a:round/>
              <a:headEnd/>
              <a:tailEnd/>
            </a:ln>
            <a:effectLst>
              <a:outerShdw dist="99190" dir="238833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uk-UA"/>
            </a:p>
          </p:txBody>
        </p:sp>
        <p:sp>
          <p:nvSpPr>
            <p:cNvPr id="21561" name="AutoShape 57"/>
            <p:cNvSpPr>
              <a:spLocks noChangeArrowheads="1"/>
            </p:cNvSpPr>
            <p:nvPr/>
          </p:nvSpPr>
          <p:spPr bwMode="gray">
            <a:xfrm>
              <a:off x="1103" y="2264"/>
              <a:ext cx="625" cy="472"/>
            </a:xfrm>
            <a:prstGeom prst="diamond">
              <a:avLst/>
            </a:prstGeom>
            <a:gradFill rotWithShape="1">
              <a:gsLst>
                <a:gs pos="0">
                  <a:srgbClr val="FF9933">
                    <a:gamma/>
                    <a:shade val="46275"/>
                    <a:invGamma/>
                  </a:srgbClr>
                </a:gs>
                <a:gs pos="100000">
                  <a:srgbClr val="FF9933"/>
                </a:gs>
              </a:gsLst>
              <a:lin ang="0" scaled="1"/>
            </a:gradFill>
            <a:ln w="25400" algn="ctr">
              <a:solidFill>
                <a:schemeClr val="tx1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uk-UA"/>
            </a:p>
          </p:txBody>
        </p:sp>
        <p:sp>
          <p:nvSpPr>
            <p:cNvPr id="52279" name="Text Box 58"/>
            <p:cNvSpPr txBox="1">
              <a:spLocks noChangeArrowheads="1"/>
            </p:cNvSpPr>
            <p:nvPr/>
          </p:nvSpPr>
          <p:spPr bwMode="gray">
            <a:xfrm>
              <a:off x="1680" y="2414"/>
              <a:ext cx="2160" cy="2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uk-UA" b="1" dirty="0">
                  <a:solidFill>
                    <a:srgbClr val="000000"/>
                  </a:solidFill>
                  <a:latin typeface="Calibri" pitchFamily="34" charset="0"/>
                </a:rPr>
                <a:t> </a:t>
              </a:r>
              <a:r>
                <a:rPr lang="uk-UA" sz="2400" b="1" dirty="0">
                  <a:solidFill>
                    <a:srgbClr val="000000"/>
                  </a:solidFill>
                  <a:latin typeface="Arial Black" pitchFamily="34" charset="0"/>
                </a:rPr>
                <a:t>10</a:t>
              </a:r>
              <a:r>
                <a:rPr lang="uk-UA" sz="2400" b="1" baseline="30000" dirty="0">
                  <a:solidFill>
                    <a:srgbClr val="000000"/>
                  </a:solidFill>
                  <a:latin typeface="Arial Black" pitchFamily="34" charset="0"/>
                </a:rPr>
                <a:t>о </a:t>
              </a:r>
              <a:r>
                <a:rPr lang="uk-UA" sz="2400" b="1" dirty="0" err="1">
                  <a:latin typeface="Arial Black" pitchFamily="34" charset="0"/>
                </a:rPr>
                <a:t>пн.ш</a:t>
              </a:r>
              <a:r>
                <a:rPr lang="uk-UA" sz="2400" b="1" dirty="0">
                  <a:latin typeface="Arial Black" pitchFamily="34" charset="0"/>
                </a:rPr>
                <a:t>.</a:t>
              </a:r>
              <a:endParaRPr lang="en-US" sz="2400" b="1" dirty="0">
                <a:latin typeface="Arial Black" pitchFamily="34" charset="0"/>
              </a:endParaRPr>
            </a:p>
          </p:txBody>
        </p:sp>
        <p:sp>
          <p:nvSpPr>
            <p:cNvPr id="52280" name="Text Box 59"/>
            <p:cNvSpPr txBox="1">
              <a:spLocks noChangeArrowheads="1"/>
            </p:cNvSpPr>
            <p:nvPr/>
          </p:nvSpPr>
          <p:spPr bwMode="gray">
            <a:xfrm>
              <a:off x="1277" y="2336"/>
              <a:ext cx="388" cy="33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2800" b="1" dirty="0">
                  <a:latin typeface="Arial" pitchFamily="34" charset="0"/>
                  <a:cs typeface="Arial" pitchFamily="34" charset="0"/>
                </a:rPr>
                <a:t>3</a:t>
              </a:r>
            </a:p>
          </p:txBody>
        </p:sp>
      </p:grpSp>
      <p:grpSp>
        <p:nvGrpSpPr>
          <p:cNvPr id="5" name="Group 60"/>
          <p:cNvGrpSpPr>
            <a:grpSpLocks/>
          </p:cNvGrpSpPr>
          <p:nvPr/>
        </p:nvGrpSpPr>
        <p:grpSpPr bwMode="auto">
          <a:xfrm>
            <a:off x="1419205" y="5743575"/>
            <a:ext cx="2767982" cy="685800"/>
            <a:chOff x="1208" y="2832"/>
            <a:chExt cx="2435" cy="432"/>
          </a:xfrm>
        </p:grpSpPr>
        <p:sp>
          <p:nvSpPr>
            <p:cNvPr id="21565" name="AutoShape 61"/>
            <p:cNvSpPr>
              <a:spLocks noChangeArrowheads="1"/>
            </p:cNvSpPr>
            <p:nvPr/>
          </p:nvSpPr>
          <p:spPr bwMode="gray">
            <a:xfrm>
              <a:off x="1727" y="2913"/>
              <a:ext cx="1832" cy="298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E46ACD">
                    <a:gamma/>
                    <a:tint val="21176"/>
                    <a:invGamma/>
                  </a:srgbClr>
                </a:gs>
                <a:gs pos="100000">
                  <a:srgbClr val="E46ACD"/>
                </a:gs>
              </a:gsLst>
              <a:lin ang="0" scaled="1"/>
            </a:gradFill>
            <a:ln w="12700" algn="ctr">
              <a:solidFill>
                <a:schemeClr val="tx1"/>
              </a:solidFill>
              <a:round/>
              <a:headEnd/>
              <a:tailEnd/>
            </a:ln>
            <a:effectLst>
              <a:outerShdw dist="99190" dir="238833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uk-UA" sz="2400" b="1" dirty="0"/>
                <a:t>   2</a:t>
              </a:r>
              <a:r>
                <a:rPr lang="uk-UA" sz="2400" b="1" baseline="30000" dirty="0"/>
                <a:t>о </a:t>
              </a:r>
              <a:r>
                <a:rPr lang="uk-UA" sz="2400" b="1" dirty="0" err="1"/>
                <a:t>пд.ш</a:t>
              </a:r>
              <a:r>
                <a:rPr lang="uk-UA" sz="2400" b="1" dirty="0"/>
                <a:t>.</a:t>
              </a:r>
            </a:p>
          </p:txBody>
        </p:sp>
        <p:sp>
          <p:nvSpPr>
            <p:cNvPr id="21566" name="AutoShape 62"/>
            <p:cNvSpPr>
              <a:spLocks noChangeArrowheads="1"/>
            </p:cNvSpPr>
            <p:nvPr/>
          </p:nvSpPr>
          <p:spPr bwMode="gray">
            <a:xfrm>
              <a:off x="1208" y="2832"/>
              <a:ext cx="699" cy="432"/>
            </a:xfrm>
            <a:prstGeom prst="diamond">
              <a:avLst/>
            </a:prstGeom>
            <a:gradFill rotWithShape="1">
              <a:gsLst>
                <a:gs pos="0">
                  <a:srgbClr val="E46ACD">
                    <a:gamma/>
                    <a:shade val="46275"/>
                    <a:invGamma/>
                  </a:srgbClr>
                </a:gs>
                <a:gs pos="100000">
                  <a:srgbClr val="E46ACD"/>
                </a:gs>
              </a:gsLst>
              <a:lin ang="0" scaled="1"/>
            </a:gradFill>
            <a:ln w="25400" algn="ctr">
              <a:solidFill>
                <a:schemeClr val="tx1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uk-UA" dirty="0"/>
            </a:p>
          </p:txBody>
        </p:sp>
        <p:sp>
          <p:nvSpPr>
            <p:cNvPr id="52275" name="Text Box 63"/>
            <p:cNvSpPr txBox="1">
              <a:spLocks noChangeArrowheads="1"/>
            </p:cNvSpPr>
            <p:nvPr/>
          </p:nvSpPr>
          <p:spPr bwMode="gray">
            <a:xfrm>
              <a:off x="1680" y="2913"/>
              <a:ext cx="1963" cy="23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eaLnBrk="0" hangingPunct="0"/>
              <a:r>
                <a:rPr lang="uk-UA" b="1">
                  <a:solidFill>
                    <a:srgbClr val="000000"/>
                  </a:solidFill>
                  <a:latin typeface="Arial Black" pitchFamily="34" charset="0"/>
                </a:rPr>
                <a:t> </a:t>
              </a:r>
              <a:endParaRPr lang="en-US" b="1">
                <a:solidFill>
                  <a:srgbClr val="000000"/>
                </a:solidFill>
                <a:latin typeface="Arial Black" pitchFamily="34" charset="0"/>
              </a:endParaRPr>
            </a:p>
          </p:txBody>
        </p:sp>
        <p:sp>
          <p:nvSpPr>
            <p:cNvPr id="52276" name="Text Box 64"/>
            <p:cNvSpPr txBox="1">
              <a:spLocks noChangeArrowheads="1"/>
            </p:cNvSpPr>
            <p:nvPr/>
          </p:nvSpPr>
          <p:spPr bwMode="gray">
            <a:xfrm>
              <a:off x="1357" y="2894"/>
              <a:ext cx="409" cy="33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eaLnBrk="0" hangingPunct="0"/>
              <a:r>
                <a:rPr lang="en-US" sz="2800" b="1" dirty="0">
                  <a:latin typeface="Arial" pitchFamily="34" charset="0"/>
                  <a:cs typeface="Arial" pitchFamily="34" charset="0"/>
                </a:rPr>
                <a:t>4</a:t>
              </a:r>
            </a:p>
          </p:txBody>
        </p:sp>
      </p:grpSp>
      <p:grpSp>
        <p:nvGrpSpPr>
          <p:cNvPr id="6" name="Group 65"/>
          <p:cNvGrpSpPr>
            <a:grpSpLocks/>
          </p:cNvGrpSpPr>
          <p:nvPr/>
        </p:nvGrpSpPr>
        <p:grpSpPr bwMode="auto">
          <a:xfrm>
            <a:off x="3416880" y="5914024"/>
            <a:ext cx="3270417" cy="799598"/>
            <a:chOff x="1064" y="3360"/>
            <a:chExt cx="2897" cy="319"/>
          </a:xfrm>
        </p:grpSpPr>
        <p:sp>
          <p:nvSpPr>
            <p:cNvPr id="21570" name="AutoShape 66"/>
            <p:cNvSpPr>
              <a:spLocks noChangeArrowheads="1"/>
            </p:cNvSpPr>
            <p:nvPr/>
          </p:nvSpPr>
          <p:spPr bwMode="gray">
            <a:xfrm>
              <a:off x="1827" y="3466"/>
              <a:ext cx="2134" cy="205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3366FF">
                    <a:gamma/>
                    <a:tint val="21176"/>
                    <a:invGamma/>
                  </a:srgbClr>
                </a:gs>
                <a:gs pos="100000">
                  <a:srgbClr val="3366FF"/>
                </a:gs>
              </a:gsLst>
              <a:lin ang="0" scaled="1"/>
            </a:gradFill>
            <a:ln w="12700" algn="ctr">
              <a:solidFill>
                <a:schemeClr val="tx1"/>
              </a:solidFill>
              <a:round/>
              <a:headEnd/>
              <a:tailEnd/>
            </a:ln>
            <a:effectLst>
              <a:outerShdw dist="99190" dir="238833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uk-UA"/>
            </a:p>
          </p:txBody>
        </p:sp>
        <p:sp>
          <p:nvSpPr>
            <p:cNvPr id="21571" name="AutoShape 67"/>
            <p:cNvSpPr>
              <a:spLocks noChangeArrowheads="1"/>
            </p:cNvSpPr>
            <p:nvPr/>
          </p:nvSpPr>
          <p:spPr bwMode="gray">
            <a:xfrm>
              <a:off x="1064" y="3360"/>
              <a:ext cx="664" cy="298"/>
            </a:xfrm>
            <a:prstGeom prst="diamond">
              <a:avLst/>
            </a:prstGeom>
            <a:gradFill rotWithShape="1">
              <a:gsLst>
                <a:gs pos="0">
                  <a:srgbClr val="3366FF">
                    <a:gamma/>
                    <a:shade val="46275"/>
                    <a:invGamma/>
                  </a:srgbClr>
                </a:gs>
                <a:gs pos="100000">
                  <a:srgbClr val="3366FF"/>
                </a:gs>
              </a:gsLst>
              <a:lin ang="0" scaled="1"/>
            </a:gradFill>
            <a:ln w="25400" algn="ctr">
              <a:solidFill>
                <a:schemeClr val="tx1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uk-UA"/>
            </a:p>
          </p:txBody>
        </p:sp>
        <p:sp>
          <p:nvSpPr>
            <p:cNvPr id="52271" name="Text Box 68"/>
            <p:cNvSpPr txBox="1">
              <a:spLocks noChangeArrowheads="1"/>
            </p:cNvSpPr>
            <p:nvPr/>
          </p:nvSpPr>
          <p:spPr bwMode="gray">
            <a:xfrm>
              <a:off x="1782" y="3495"/>
              <a:ext cx="2160" cy="18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eaLnBrk="0" hangingPunct="0"/>
              <a:r>
                <a:rPr lang="uk-UA" b="1" dirty="0">
                  <a:solidFill>
                    <a:srgbClr val="000000"/>
                  </a:solidFill>
                  <a:latin typeface="Calibri" pitchFamily="34" charset="0"/>
                </a:rPr>
                <a:t> </a:t>
              </a:r>
              <a:r>
                <a:rPr lang="uk-UA" b="1" dirty="0" smtClean="0">
                  <a:solidFill>
                    <a:srgbClr val="000000"/>
                  </a:solidFill>
                  <a:latin typeface="Calibri" pitchFamily="34" charset="0"/>
                </a:rPr>
                <a:t>   </a:t>
              </a:r>
              <a:r>
                <a:rPr lang="uk-UA" sz="2400" b="1" dirty="0" smtClean="0">
                  <a:solidFill>
                    <a:srgbClr val="000000"/>
                  </a:solidFill>
                  <a:latin typeface="Arial Black" pitchFamily="34" charset="0"/>
                </a:rPr>
                <a:t>15</a:t>
              </a:r>
              <a:r>
                <a:rPr lang="uk-UA" sz="2400" b="1" baseline="30000" dirty="0" smtClean="0">
                  <a:solidFill>
                    <a:srgbClr val="000000"/>
                  </a:solidFill>
                  <a:latin typeface="Arial Black" pitchFamily="34" charset="0"/>
                </a:rPr>
                <a:t>о </a:t>
              </a:r>
              <a:r>
                <a:rPr lang="uk-UA" sz="2400" b="1" dirty="0" err="1">
                  <a:latin typeface="Arial Black" pitchFamily="34" charset="0"/>
                </a:rPr>
                <a:t>пд.ш</a:t>
              </a:r>
              <a:r>
                <a:rPr lang="uk-UA" sz="2400" b="1" dirty="0">
                  <a:latin typeface="Arial Black" pitchFamily="34" charset="0"/>
                </a:rPr>
                <a:t>.</a:t>
              </a:r>
              <a:endParaRPr lang="en-US" sz="2400" b="1" dirty="0">
                <a:latin typeface="Arial Black" pitchFamily="34" charset="0"/>
              </a:endParaRPr>
            </a:p>
          </p:txBody>
        </p:sp>
        <p:sp>
          <p:nvSpPr>
            <p:cNvPr id="52272" name="Text Box 69"/>
            <p:cNvSpPr txBox="1">
              <a:spLocks noChangeArrowheads="1"/>
            </p:cNvSpPr>
            <p:nvPr/>
          </p:nvSpPr>
          <p:spPr bwMode="gray">
            <a:xfrm>
              <a:off x="1210" y="3422"/>
              <a:ext cx="475" cy="209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eaLnBrk="0" hangingPunct="0"/>
              <a:r>
                <a:rPr lang="en-US" sz="2800" b="1" dirty="0">
                  <a:latin typeface="Arial" pitchFamily="34" charset="0"/>
                  <a:cs typeface="Arial" pitchFamily="34" charset="0"/>
                </a:rPr>
                <a:t>5</a:t>
              </a:r>
            </a:p>
          </p:txBody>
        </p:sp>
      </p:grpSp>
      <p:grpSp>
        <p:nvGrpSpPr>
          <p:cNvPr id="7" name="Group 70"/>
          <p:cNvGrpSpPr>
            <a:grpSpLocks/>
          </p:cNvGrpSpPr>
          <p:nvPr/>
        </p:nvGrpSpPr>
        <p:grpSpPr bwMode="auto">
          <a:xfrm>
            <a:off x="6280175" y="6040439"/>
            <a:ext cx="2446497" cy="817563"/>
            <a:chOff x="1094" y="1741"/>
            <a:chExt cx="2745" cy="515"/>
          </a:xfrm>
        </p:grpSpPr>
        <p:sp>
          <p:nvSpPr>
            <p:cNvPr id="21575" name="AutoShape 71"/>
            <p:cNvSpPr>
              <a:spLocks noChangeArrowheads="1"/>
            </p:cNvSpPr>
            <p:nvPr/>
          </p:nvSpPr>
          <p:spPr bwMode="gray">
            <a:xfrm>
              <a:off x="1536" y="1786"/>
              <a:ext cx="2204" cy="401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008080">
                    <a:gamma/>
                    <a:tint val="23137"/>
                    <a:invGamma/>
                  </a:srgbClr>
                </a:gs>
                <a:gs pos="100000">
                  <a:srgbClr val="008080"/>
                </a:gs>
              </a:gsLst>
              <a:lin ang="0" scaled="1"/>
            </a:gradFill>
            <a:ln w="12700" algn="ctr">
              <a:solidFill>
                <a:schemeClr val="tx1"/>
              </a:solidFill>
              <a:round/>
              <a:headEnd/>
              <a:tailEnd/>
            </a:ln>
            <a:effectLst>
              <a:outerShdw dist="99190" dir="238833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uk-UA"/>
            </a:p>
          </p:txBody>
        </p:sp>
        <p:sp>
          <p:nvSpPr>
            <p:cNvPr id="21576" name="AutoShape 72"/>
            <p:cNvSpPr>
              <a:spLocks noChangeArrowheads="1"/>
            </p:cNvSpPr>
            <p:nvPr/>
          </p:nvSpPr>
          <p:spPr bwMode="gray">
            <a:xfrm>
              <a:off x="1094" y="1741"/>
              <a:ext cx="783" cy="515"/>
            </a:xfrm>
            <a:prstGeom prst="diamond">
              <a:avLst/>
            </a:prstGeom>
            <a:gradFill rotWithShape="1">
              <a:gsLst>
                <a:gs pos="0">
                  <a:srgbClr val="99CC00">
                    <a:gamma/>
                    <a:shade val="46275"/>
                    <a:invGamma/>
                  </a:srgbClr>
                </a:gs>
                <a:gs pos="100000">
                  <a:srgbClr val="99CC00"/>
                </a:gs>
              </a:gsLst>
              <a:lin ang="0" scaled="1"/>
            </a:gradFill>
            <a:ln w="25400" algn="ctr">
              <a:solidFill>
                <a:schemeClr val="tx1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uk-UA"/>
            </a:p>
          </p:txBody>
        </p:sp>
        <p:sp>
          <p:nvSpPr>
            <p:cNvPr id="52267" name="Text Box 73"/>
            <p:cNvSpPr txBox="1">
              <a:spLocks noChangeArrowheads="1"/>
            </p:cNvSpPr>
            <p:nvPr/>
          </p:nvSpPr>
          <p:spPr bwMode="gray">
            <a:xfrm>
              <a:off x="1679" y="1858"/>
              <a:ext cx="2160" cy="2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/>
              <a:r>
                <a:rPr lang="uk-UA" sz="2400" b="1" dirty="0">
                  <a:latin typeface="Arial Black" pitchFamily="34" charset="0"/>
                </a:rPr>
                <a:t>62</a:t>
              </a:r>
              <a:r>
                <a:rPr lang="uk-UA" sz="2400" b="1" baseline="30000" dirty="0">
                  <a:latin typeface="Arial Black" pitchFamily="34" charset="0"/>
                </a:rPr>
                <a:t>о </a:t>
              </a:r>
              <a:r>
                <a:rPr lang="uk-UA" sz="2400" b="1" dirty="0" err="1">
                  <a:latin typeface="Arial Black" pitchFamily="34" charset="0"/>
                </a:rPr>
                <a:t>пд.ш</a:t>
              </a:r>
              <a:r>
                <a:rPr lang="uk-UA" sz="2400" b="1" dirty="0">
                  <a:solidFill>
                    <a:schemeClr val="accent2"/>
                  </a:solidFill>
                  <a:latin typeface="Arial Black" pitchFamily="34" charset="0"/>
                </a:rPr>
                <a:t>.</a:t>
              </a:r>
              <a:endParaRPr lang="en-US" sz="2400" b="1" dirty="0">
                <a:solidFill>
                  <a:schemeClr val="accent2"/>
                </a:solidFill>
                <a:latin typeface="Arial Black" pitchFamily="34" charset="0"/>
              </a:endParaRPr>
            </a:p>
          </p:txBody>
        </p:sp>
        <p:sp>
          <p:nvSpPr>
            <p:cNvPr id="52268" name="Text Box 74"/>
            <p:cNvSpPr txBox="1">
              <a:spLocks noChangeArrowheads="1"/>
            </p:cNvSpPr>
            <p:nvPr/>
          </p:nvSpPr>
          <p:spPr bwMode="gray">
            <a:xfrm>
              <a:off x="1148" y="1825"/>
              <a:ext cx="604" cy="33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eaLnBrk="0" hangingPunct="0"/>
              <a:r>
                <a:rPr lang="uk-UA" sz="2800" b="1" dirty="0">
                  <a:latin typeface="Calibri" pitchFamily="34" charset="0"/>
                </a:rPr>
                <a:t> </a:t>
              </a:r>
              <a:r>
                <a:rPr lang="uk-UA" sz="2800" b="1" dirty="0">
                  <a:latin typeface="Arial" pitchFamily="34" charset="0"/>
                  <a:cs typeface="Arial" pitchFamily="34" charset="0"/>
                </a:rPr>
                <a:t>6</a:t>
              </a:r>
              <a:endParaRPr lang="en-US" sz="2800" b="1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52257" name="AutoShape 45"/>
          <p:cNvSpPr>
            <a:spLocks noChangeArrowheads="1"/>
          </p:cNvSpPr>
          <p:nvPr/>
        </p:nvSpPr>
        <p:spPr bwMode="invGray">
          <a:xfrm rot="5400000">
            <a:off x="-754856" y="3826669"/>
            <a:ext cx="1795462" cy="285750"/>
          </a:xfrm>
          <a:prstGeom prst="rightArrow">
            <a:avLst>
              <a:gd name="adj1" fmla="val 15630"/>
              <a:gd name="adj2" fmla="val 144778"/>
            </a:avLst>
          </a:prstGeom>
          <a:solidFill>
            <a:srgbClr val="FF0000"/>
          </a:solidFill>
          <a:ln w="53975" algn="ctr">
            <a:solidFill>
              <a:srgbClr val="FF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52258" name="AutoShape 45"/>
          <p:cNvSpPr>
            <a:spLocks noChangeArrowheads="1"/>
          </p:cNvSpPr>
          <p:nvPr/>
        </p:nvSpPr>
        <p:spPr bwMode="invGray">
          <a:xfrm rot="-5400000">
            <a:off x="-709612" y="1709739"/>
            <a:ext cx="1724025" cy="304800"/>
          </a:xfrm>
          <a:prstGeom prst="rightArrow">
            <a:avLst>
              <a:gd name="adj1" fmla="val 15630"/>
              <a:gd name="adj2" fmla="val 144784"/>
            </a:avLst>
          </a:prstGeom>
          <a:solidFill>
            <a:srgbClr val="FF0000"/>
          </a:solidFill>
          <a:ln w="53975" algn="ctr">
            <a:solidFill>
              <a:srgbClr val="FF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cxnSp>
        <p:nvCxnSpPr>
          <p:cNvPr id="62" name="Пряма зі стрілкою 61"/>
          <p:cNvCxnSpPr/>
          <p:nvPr/>
        </p:nvCxnSpPr>
        <p:spPr>
          <a:xfrm rot="5400000" flipH="1" flipV="1">
            <a:off x="2992442" y="2559049"/>
            <a:ext cx="1585913" cy="1111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Пряма зі стрілкою 62"/>
          <p:cNvCxnSpPr/>
          <p:nvPr/>
        </p:nvCxnSpPr>
        <p:spPr>
          <a:xfrm rot="5400000" flipH="1" flipV="1">
            <a:off x="2224089" y="2876550"/>
            <a:ext cx="957263" cy="476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 зі стрілкою 64"/>
          <p:cNvCxnSpPr/>
          <p:nvPr/>
        </p:nvCxnSpPr>
        <p:spPr>
          <a:xfrm rot="5400000" flipH="1" flipV="1">
            <a:off x="5210175" y="3195638"/>
            <a:ext cx="309565" cy="14291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Пряма зі стрілкою 67"/>
          <p:cNvCxnSpPr/>
          <p:nvPr/>
        </p:nvCxnSpPr>
        <p:spPr>
          <a:xfrm rot="5400000">
            <a:off x="3174207" y="3555207"/>
            <a:ext cx="395289" cy="1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Пряма зі стрілкою 71"/>
          <p:cNvCxnSpPr/>
          <p:nvPr/>
        </p:nvCxnSpPr>
        <p:spPr>
          <a:xfrm rot="16200000" flipH="1">
            <a:off x="6760368" y="4188621"/>
            <a:ext cx="1671642" cy="9521"/>
          </a:xfrm>
          <a:prstGeom prst="straightConnector1">
            <a:avLst/>
          </a:prstGeom>
          <a:ln w="38100">
            <a:solidFill>
              <a:srgbClr val="FF006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5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5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1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15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15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1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15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15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1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15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15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21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15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15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21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215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215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21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31" grpId="0" animBg="1"/>
      <p:bldP spid="21532" grpId="0" animBg="1"/>
      <p:bldP spid="21533" grpId="0" animBg="1"/>
      <p:bldP spid="21534" grpId="0" animBg="1"/>
      <p:bldP spid="21535" grpId="0" animBg="1"/>
      <p:bldP spid="2153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 txBox="1">
            <a:spLocks noChangeArrowheads="1"/>
          </p:cNvSpPr>
          <p:nvPr/>
        </p:nvSpPr>
        <p:spPr>
          <a:xfrm>
            <a:off x="1612232" y="0"/>
            <a:ext cx="7170821" cy="49053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7500" lnSpcReduction="1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uk-UA" sz="2800" b="1" dirty="0">
                <a:solidFill>
                  <a:sysClr val="windowText" lastClr="000000"/>
                </a:solidFill>
                <a:latin typeface="Arial" pitchFamily="34" charset="0"/>
                <a:ea typeface="+mj-ea"/>
                <a:cs typeface="Arial" pitchFamily="34" charset="0"/>
              </a:rPr>
              <a:t>Визначення </a:t>
            </a:r>
            <a:r>
              <a:rPr lang="uk-UA" sz="2800" b="1" dirty="0">
                <a:solidFill>
                  <a:srgbClr val="FF0000"/>
                </a:solidFill>
                <a:latin typeface="Arial" pitchFamily="34" charset="0"/>
                <a:ea typeface="+mj-ea"/>
                <a:cs typeface="Arial" pitchFamily="34" charset="0"/>
              </a:rPr>
              <a:t>широти</a:t>
            </a:r>
            <a:r>
              <a:rPr lang="uk-UA" sz="2800" b="1" dirty="0">
                <a:solidFill>
                  <a:sysClr val="windowText" lastClr="000000"/>
                </a:solidFill>
                <a:latin typeface="Arial" pitchFamily="34" charset="0"/>
                <a:ea typeface="+mj-ea"/>
                <a:cs typeface="Arial" pitchFamily="34" charset="0"/>
              </a:rPr>
              <a:t> на глобусі та карті</a:t>
            </a:r>
          </a:p>
        </p:txBody>
      </p:sp>
      <p:pic>
        <p:nvPicPr>
          <p:cNvPr id="51203" name="Picture 10" descr="карта півкуль прозора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15188"/>
            <a:ext cx="9144000" cy="62428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11" name="Line 11"/>
          <p:cNvSpPr>
            <a:spLocks noChangeShapeType="1"/>
          </p:cNvSpPr>
          <p:nvPr/>
        </p:nvSpPr>
        <p:spPr bwMode="auto">
          <a:xfrm flipV="1">
            <a:off x="0" y="3753852"/>
            <a:ext cx="9143999" cy="45719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uk-UA"/>
          </a:p>
        </p:txBody>
      </p:sp>
      <p:sp>
        <p:nvSpPr>
          <p:cNvPr id="8" name="AutoShape 33"/>
          <p:cNvSpPr>
            <a:spLocks noChangeArrowheads="1"/>
          </p:cNvSpPr>
          <p:nvPr/>
        </p:nvSpPr>
        <p:spPr bwMode="blackWhite">
          <a:xfrm>
            <a:off x="0" y="0"/>
            <a:ext cx="1223962" cy="504825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7F076B"/>
              </a:gs>
              <a:gs pos="50000">
                <a:srgbClr val="440439"/>
              </a:gs>
              <a:gs pos="100000">
                <a:srgbClr val="7F076B"/>
              </a:gs>
            </a:gsLst>
            <a:lin ang="5400000" scaled="1"/>
          </a:gradFill>
          <a:ln w="19050">
            <a:solidFill>
              <a:srgbClr val="FF99CC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dirty="0" err="1">
                <a:solidFill>
                  <a:srgbClr val="00FFFF"/>
                </a:solidFill>
                <a:latin typeface="Arial" pitchFamily="34" charset="0"/>
                <a:cs typeface="Arial" pitchFamily="34" charset="0"/>
              </a:rPr>
              <a:t>пн.ш</a:t>
            </a:r>
            <a:r>
              <a:rPr lang="uk-UA" sz="2400" b="1" dirty="0">
                <a:solidFill>
                  <a:srgbClr val="00FFFF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n-US" sz="2400" b="1" dirty="0">
              <a:solidFill>
                <a:srgbClr val="00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AutoShape 32"/>
          <p:cNvSpPr>
            <a:spLocks noChangeArrowheads="1"/>
          </p:cNvSpPr>
          <p:nvPr/>
        </p:nvSpPr>
        <p:spPr bwMode="blackWhite">
          <a:xfrm>
            <a:off x="0" y="6353175"/>
            <a:ext cx="1223962" cy="504825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A7098D">
                  <a:alpha val="95000"/>
                </a:srgbClr>
              </a:gs>
              <a:gs pos="50000">
                <a:srgbClr val="440439"/>
              </a:gs>
              <a:gs pos="100000">
                <a:srgbClr val="A7098D">
                  <a:alpha val="95000"/>
                </a:srgbClr>
              </a:gs>
            </a:gsLst>
            <a:lin ang="5400000" scaled="1"/>
          </a:gradFill>
          <a:ln w="19050">
            <a:solidFill>
              <a:srgbClr val="FF99CC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dirty="0">
                <a:solidFill>
                  <a:srgbClr val="00FFFF"/>
                </a:solidFill>
                <a:latin typeface="Arial" pitchFamily="34" charset="0"/>
                <a:cs typeface="Arial" pitchFamily="34" charset="0"/>
              </a:rPr>
              <a:t>пд.ш.</a:t>
            </a:r>
            <a:endParaRPr lang="en-US" sz="2400" b="1" dirty="0">
              <a:solidFill>
                <a:srgbClr val="00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 Box 35"/>
          <p:cNvSpPr txBox="1">
            <a:spLocks noChangeArrowheads="1"/>
          </p:cNvSpPr>
          <p:nvPr/>
        </p:nvSpPr>
        <p:spPr bwMode="auto">
          <a:xfrm>
            <a:off x="6228514" y="1292476"/>
            <a:ext cx="792163" cy="39687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000" b="1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київ</a:t>
            </a:r>
          </a:p>
        </p:txBody>
      </p:sp>
      <p:sp>
        <p:nvSpPr>
          <p:cNvPr id="12" name="AutoShape 36"/>
          <p:cNvSpPr>
            <a:spLocks noChangeArrowheads="1"/>
          </p:cNvSpPr>
          <p:nvPr/>
        </p:nvSpPr>
        <p:spPr bwMode="blackWhite">
          <a:xfrm>
            <a:off x="7067801" y="1275347"/>
            <a:ext cx="1402430" cy="452187"/>
          </a:xfrm>
          <a:prstGeom prst="roundRect">
            <a:avLst>
              <a:gd name="adj" fmla="val 50000"/>
            </a:avLst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51</a:t>
            </a:r>
            <a:r>
              <a:rPr lang="uk-UA" sz="2000" b="1" baseline="3000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о </a:t>
            </a:r>
            <a:r>
              <a:rPr lang="uk-UA" sz="2000" b="1" dirty="0" err="1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пн.ш</a:t>
            </a:r>
            <a:r>
              <a:rPr lang="uk-UA" sz="2800" b="1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n-US" sz="2800" b="1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1219" name="Text Box 27"/>
          <p:cNvSpPr txBox="1">
            <a:spLocks noChangeArrowheads="1"/>
          </p:cNvSpPr>
          <p:nvPr/>
        </p:nvSpPr>
        <p:spPr bwMode="auto">
          <a:xfrm>
            <a:off x="4247356" y="6400800"/>
            <a:ext cx="649287" cy="4572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b="1" dirty="0">
                <a:solidFill>
                  <a:srgbClr val="FF2F2F"/>
                </a:solidFill>
                <a:latin typeface="Arial" pitchFamily="34" charset="0"/>
                <a:cs typeface="Arial" pitchFamily="34" charset="0"/>
              </a:rPr>
              <a:t>90</a:t>
            </a:r>
            <a:r>
              <a:rPr lang="uk-UA" sz="2400" b="1" baseline="30000" dirty="0">
                <a:solidFill>
                  <a:srgbClr val="FF2F2F"/>
                </a:solidFill>
                <a:latin typeface="Arial" pitchFamily="34" charset="0"/>
                <a:cs typeface="Arial" pitchFamily="34" charset="0"/>
              </a:rPr>
              <a:t>о</a:t>
            </a:r>
            <a:endParaRPr lang="uk-UA" sz="2400" b="1" dirty="0">
              <a:solidFill>
                <a:srgbClr val="FF2F2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1220" name="Text Box 23"/>
          <p:cNvSpPr txBox="1">
            <a:spLocks noChangeArrowheads="1"/>
          </p:cNvSpPr>
          <p:nvPr/>
        </p:nvSpPr>
        <p:spPr bwMode="auto">
          <a:xfrm>
            <a:off x="0" y="5895474"/>
            <a:ext cx="649288" cy="4572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b="1">
                <a:solidFill>
                  <a:srgbClr val="FF2F2F"/>
                </a:solidFill>
                <a:latin typeface="Arial" pitchFamily="34" charset="0"/>
                <a:cs typeface="Arial" pitchFamily="34" charset="0"/>
              </a:rPr>
              <a:t>60</a:t>
            </a:r>
            <a:r>
              <a:rPr lang="uk-UA" sz="2400" b="1" baseline="30000">
                <a:solidFill>
                  <a:srgbClr val="FF2F2F"/>
                </a:solidFill>
                <a:latin typeface="Arial" pitchFamily="34" charset="0"/>
                <a:cs typeface="Arial" pitchFamily="34" charset="0"/>
              </a:rPr>
              <a:t>о</a:t>
            </a:r>
            <a:endParaRPr lang="uk-UA" sz="2400" b="1">
              <a:solidFill>
                <a:srgbClr val="FF2F2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1221" name="Text Box 23"/>
          <p:cNvSpPr txBox="1">
            <a:spLocks noChangeArrowheads="1"/>
          </p:cNvSpPr>
          <p:nvPr/>
        </p:nvSpPr>
        <p:spPr bwMode="auto">
          <a:xfrm>
            <a:off x="8494712" y="6039853"/>
            <a:ext cx="649288" cy="4572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b="1" dirty="0">
                <a:solidFill>
                  <a:srgbClr val="FF2F2F"/>
                </a:solidFill>
                <a:latin typeface="Arial" pitchFamily="34" charset="0"/>
                <a:cs typeface="Arial" pitchFamily="34" charset="0"/>
              </a:rPr>
              <a:t>60</a:t>
            </a:r>
            <a:r>
              <a:rPr lang="uk-UA" sz="2400" b="1" baseline="30000" dirty="0">
                <a:solidFill>
                  <a:srgbClr val="FF2F2F"/>
                </a:solidFill>
                <a:latin typeface="Arial" pitchFamily="34" charset="0"/>
                <a:cs typeface="Arial" pitchFamily="34" charset="0"/>
              </a:rPr>
              <a:t>о</a:t>
            </a:r>
            <a:endParaRPr lang="uk-UA" sz="2400" b="1" dirty="0">
              <a:solidFill>
                <a:srgbClr val="FF2F2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1222" name="Text Box 23"/>
          <p:cNvSpPr txBox="1">
            <a:spLocks noChangeArrowheads="1"/>
          </p:cNvSpPr>
          <p:nvPr/>
        </p:nvSpPr>
        <p:spPr bwMode="auto">
          <a:xfrm>
            <a:off x="8494713" y="952752"/>
            <a:ext cx="649287" cy="4572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b="1" dirty="0">
                <a:solidFill>
                  <a:srgbClr val="FF2F2F"/>
                </a:solidFill>
                <a:latin typeface="Arial" pitchFamily="34" charset="0"/>
                <a:cs typeface="Arial" pitchFamily="34" charset="0"/>
              </a:rPr>
              <a:t>60</a:t>
            </a:r>
            <a:r>
              <a:rPr lang="uk-UA" sz="2400" b="1" baseline="30000" dirty="0">
                <a:solidFill>
                  <a:srgbClr val="FF2F2F"/>
                </a:solidFill>
                <a:latin typeface="Arial" pitchFamily="34" charset="0"/>
                <a:cs typeface="Arial" pitchFamily="34" charset="0"/>
              </a:rPr>
              <a:t>о</a:t>
            </a:r>
            <a:endParaRPr lang="uk-UA" sz="2400" b="1" dirty="0">
              <a:solidFill>
                <a:srgbClr val="FF2F2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1223" name="Text Box 23"/>
          <p:cNvSpPr txBox="1">
            <a:spLocks noChangeArrowheads="1"/>
          </p:cNvSpPr>
          <p:nvPr/>
        </p:nvSpPr>
        <p:spPr bwMode="auto">
          <a:xfrm>
            <a:off x="0" y="788653"/>
            <a:ext cx="649288" cy="4572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b="1" dirty="0">
                <a:solidFill>
                  <a:srgbClr val="FF2F2F"/>
                </a:solidFill>
                <a:latin typeface="Arial" pitchFamily="34" charset="0"/>
                <a:cs typeface="Arial" pitchFamily="34" charset="0"/>
              </a:rPr>
              <a:t>60</a:t>
            </a:r>
            <a:r>
              <a:rPr lang="uk-UA" sz="2400" b="1" baseline="30000" dirty="0">
                <a:solidFill>
                  <a:srgbClr val="FF2F2F"/>
                </a:solidFill>
                <a:latin typeface="Arial" pitchFamily="34" charset="0"/>
                <a:cs typeface="Arial" pitchFamily="34" charset="0"/>
              </a:rPr>
              <a:t>о</a:t>
            </a:r>
            <a:endParaRPr lang="uk-UA" sz="2400" b="1" dirty="0">
              <a:solidFill>
                <a:srgbClr val="FF2F2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1224" name="Text Box 20"/>
          <p:cNvSpPr txBox="1">
            <a:spLocks noChangeArrowheads="1"/>
          </p:cNvSpPr>
          <p:nvPr/>
        </p:nvSpPr>
        <p:spPr bwMode="auto">
          <a:xfrm>
            <a:off x="0" y="5154780"/>
            <a:ext cx="649287" cy="4572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b="1" dirty="0">
                <a:solidFill>
                  <a:srgbClr val="FF2F2F"/>
                </a:solidFill>
                <a:latin typeface="Arial" pitchFamily="34" charset="0"/>
                <a:cs typeface="Arial" pitchFamily="34" charset="0"/>
              </a:rPr>
              <a:t>40</a:t>
            </a:r>
            <a:r>
              <a:rPr lang="uk-UA" sz="2400" b="1" baseline="30000" dirty="0">
                <a:solidFill>
                  <a:srgbClr val="FF2F2F"/>
                </a:solidFill>
                <a:latin typeface="Arial" pitchFamily="34" charset="0"/>
                <a:cs typeface="Arial" pitchFamily="34" charset="0"/>
              </a:rPr>
              <a:t>о</a:t>
            </a:r>
            <a:endParaRPr lang="uk-UA" sz="2400" b="1" dirty="0">
              <a:solidFill>
                <a:srgbClr val="FF2F2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1225" name="Text Box 20"/>
          <p:cNvSpPr txBox="1">
            <a:spLocks noChangeArrowheads="1"/>
          </p:cNvSpPr>
          <p:nvPr/>
        </p:nvSpPr>
        <p:spPr bwMode="auto">
          <a:xfrm>
            <a:off x="8494712" y="5251784"/>
            <a:ext cx="649288" cy="4572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b="1" dirty="0">
                <a:solidFill>
                  <a:srgbClr val="FF2F2F"/>
                </a:solidFill>
                <a:latin typeface="Arial" pitchFamily="34" charset="0"/>
                <a:cs typeface="Arial" pitchFamily="34" charset="0"/>
              </a:rPr>
              <a:t>40</a:t>
            </a:r>
            <a:r>
              <a:rPr lang="uk-UA" sz="2400" b="1" baseline="30000" dirty="0">
                <a:solidFill>
                  <a:srgbClr val="FF2F2F"/>
                </a:solidFill>
                <a:latin typeface="Arial" pitchFamily="34" charset="0"/>
                <a:cs typeface="Arial" pitchFamily="34" charset="0"/>
              </a:rPr>
              <a:t>о</a:t>
            </a:r>
            <a:endParaRPr lang="uk-UA" sz="2400" b="1" dirty="0">
              <a:solidFill>
                <a:srgbClr val="FF2F2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1226" name="Text Box 20"/>
          <p:cNvSpPr txBox="1">
            <a:spLocks noChangeArrowheads="1"/>
          </p:cNvSpPr>
          <p:nvPr/>
        </p:nvSpPr>
        <p:spPr bwMode="auto">
          <a:xfrm>
            <a:off x="8494713" y="1692693"/>
            <a:ext cx="649287" cy="4572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b="1" dirty="0">
                <a:solidFill>
                  <a:srgbClr val="FF2F2F"/>
                </a:solidFill>
                <a:latin typeface="Arial" pitchFamily="34" charset="0"/>
                <a:cs typeface="Arial" pitchFamily="34" charset="0"/>
              </a:rPr>
              <a:t>40</a:t>
            </a:r>
            <a:r>
              <a:rPr lang="uk-UA" sz="2400" b="1" baseline="30000" dirty="0">
                <a:solidFill>
                  <a:srgbClr val="FF2F2F"/>
                </a:solidFill>
                <a:latin typeface="Arial" pitchFamily="34" charset="0"/>
                <a:cs typeface="Arial" pitchFamily="34" charset="0"/>
              </a:rPr>
              <a:t>о</a:t>
            </a:r>
            <a:endParaRPr lang="uk-UA" sz="2400" b="1" dirty="0">
              <a:solidFill>
                <a:srgbClr val="FF2F2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1227" name="Text Box 14"/>
          <p:cNvSpPr txBox="1">
            <a:spLocks noChangeArrowheads="1"/>
          </p:cNvSpPr>
          <p:nvPr/>
        </p:nvSpPr>
        <p:spPr bwMode="auto">
          <a:xfrm>
            <a:off x="0" y="4319336"/>
            <a:ext cx="649288" cy="4572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b="1" dirty="0">
                <a:solidFill>
                  <a:srgbClr val="FF2F2F"/>
                </a:solidFill>
                <a:latin typeface="Arial" pitchFamily="34" charset="0"/>
                <a:cs typeface="Arial" pitchFamily="34" charset="0"/>
              </a:rPr>
              <a:t>20</a:t>
            </a:r>
            <a:r>
              <a:rPr lang="uk-UA" sz="2400" b="1" baseline="30000" dirty="0">
                <a:solidFill>
                  <a:srgbClr val="FF2F2F"/>
                </a:solidFill>
                <a:latin typeface="Arial" pitchFamily="34" charset="0"/>
                <a:cs typeface="Arial" pitchFamily="34" charset="0"/>
              </a:rPr>
              <a:t>о</a:t>
            </a:r>
            <a:endParaRPr lang="uk-UA" sz="2400" b="1" dirty="0">
              <a:solidFill>
                <a:srgbClr val="FF2F2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1228" name="Text Box 14"/>
          <p:cNvSpPr txBox="1">
            <a:spLocks noChangeArrowheads="1"/>
          </p:cNvSpPr>
          <p:nvPr/>
        </p:nvSpPr>
        <p:spPr bwMode="auto">
          <a:xfrm>
            <a:off x="8494713" y="4223084"/>
            <a:ext cx="649287" cy="4572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b="1" dirty="0">
                <a:solidFill>
                  <a:srgbClr val="FF2F2F"/>
                </a:solidFill>
                <a:latin typeface="Arial" pitchFamily="34" charset="0"/>
                <a:cs typeface="Arial" pitchFamily="34" charset="0"/>
              </a:rPr>
              <a:t>20</a:t>
            </a:r>
            <a:r>
              <a:rPr lang="uk-UA" sz="2400" b="1" baseline="30000" dirty="0">
                <a:solidFill>
                  <a:srgbClr val="FF2F2F"/>
                </a:solidFill>
                <a:latin typeface="Arial" pitchFamily="34" charset="0"/>
                <a:cs typeface="Arial" pitchFamily="34" charset="0"/>
              </a:rPr>
              <a:t>о</a:t>
            </a:r>
            <a:endParaRPr lang="uk-UA" sz="2400" b="1" dirty="0">
              <a:solidFill>
                <a:srgbClr val="FF2F2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1229" name="Text Box 14"/>
          <p:cNvSpPr txBox="1">
            <a:spLocks noChangeArrowheads="1"/>
          </p:cNvSpPr>
          <p:nvPr/>
        </p:nvSpPr>
        <p:spPr bwMode="auto">
          <a:xfrm>
            <a:off x="8494713" y="2527384"/>
            <a:ext cx="649287" cy="4572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b="1" dirty="0">
                <a:solidFill>
                  <a:srgbClr val="FF2F2F"/>
                </a:solidFill>
                <a:latin typeface="Arial" pitchFamily="34" charset="0"/>
                <a:cs typeface="Arial" pitchFamily="34" charset="0"/>
              </a:rPr>
              <a:t>20</a:t>
            </a:r>
            <a:r>
              <a:rPr lang="uk-UA" sz="2400" b="1" baseline="30000" dirty="0">
                <a:solidFill>
                  <a:srgbClr val="FF2F2F"/>
                </a:solidFill>
                <a:latin typeface="Arial" pitchFamily="34" charset="0"/>
                <a:cs typeface="Arial" pitchFamily="34" charset="0"/>
              </a:rPr>
              <a:t>о</a:t>
            </a:r>
            <a:endParaRPr lang="uk-UA" sz="2400" b="1" dirty="0">
              <a:solidFill>
                <a:srgbClr val="FF2F2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1230" name="Text Box 14"/>
          <p:cNvSpPr txBox="1">
            <a:spLocks noChangeArrowheads="1"/>
          </p:cNvSpPr>
          <p:nvPr/>
        </p:nvSpPr>
        <p:spPr bwMode="auto">
          <a:xfrm>
            <a:off x="0" y="2455195"/>
            <a:ext cx="649288" cy="4572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b="1">
                <a:solidFill>
                  <a:srgbClr val="FF2F2F"/>
                </a:solidFill>
                <a:latin typeface="Arial" pitchFamily="34" charset="0"/>
                <a:cs typeface="Arial" pitchFamily="34" charset="0"/>
              </a:rPr>
              <a:t>20</a:t>
            </a:r>
            <a:r>
              <a:rPr lang="uk-UA" sz="2400" b="1" baseline="30000">
                <a:solidFill>
                  <a:srgbClr val="FF2F2F"/>
                </a:solidFill>
                <a:latin typeface="Arial" pitchFamily="34" charset="0"/>
                <a:cs typeface="Arial" pitchFamily="34" charset="0"/>
              </a:rPr>
              <a:t>о</a:t>
            </a:r>
            <a:endParaRPr lang="uk-UA" sz="2400" b="1">
              <a:solidFill>
                <a:srgbClr val="FF2F2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1231" name="Text Box 20"/>
          <p:cNvSpPr txBox="1">
            <a:spLocks noChangeArrowheads="1"/>
          </p:cNvSpPr>
          <p:nvPr/>
        </p:nvSpPr>
        <p:spPr bwMode="auto">
          <a:xfrm>
            <a:off x="0" y="1644567"/>
            <a:ext cx="704850" cy="46672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b="1" dirty="0">
                <a:solidFill>
                  <a:srgbClr val="FF2F2F"/>
                </a:solidFill>
                <a:latin typeface="Arial" pitchFamily="34" charset="0"/>
                <a:cs typeface="Arial" pitchFamily="34" charset="0"/>
              </a:rPr>
              <a:t>40</a:t>
            </a:r>
            <a:r>
              <a:rPr lang="uk-UA" sz="2400" b="1" baseline="30000" dirty="0">
                <a:solidFill>
                  <a:srgbClr val="FF2F2F"/>
                </a:solidFill>
                <a:latin typeface="Arial" pitchFamily="34" charset="0"/>
                <a:cs typeface="Arial" pitchFamily="34" charset="0"/>
              </a:rPr>
              <a:t>о</a:t>
            </a:r>
            <a:endParaRPr lang="uk-UA" sz="2400" b="1" dirty="0">
              <a:solidFill>
                <a:srgbClr val="FF2F2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1232" name="Text Box 13"/>
          <p:cNvSpPr txBox="1">
            <a:spLocks noChangeArrowheads="1"/>
          </p:cNvSpPr>
          <p:nvPr/>
        </p:nvSpPr>
        <p:spPr bwMode="auto">
          <a:xfrm>
            <a:off x="8639175" y="3357563"/>
            <a:ext cx="504825" cy="4572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b="1" dirty="0">
                <a:solidFill>
                  <a:srgbClr val="FF2F2F"/>
                </a:solidFill>
                <a:latin typeface="Arial" pitchFamily="34" charset="0"/>
                <a:cs typeface="Arial" pitchFamily="34" charset="0"/>
              </a:rPr>
              <a:t>0</a:t>
            </a:r>
            <a:r>
              <a:rPr lang="uk-UA" sz="2400" b="1" baseline="30000" dirty="0">
                <a:solidFill>
                  <a:srgbClr val="FF2F2F"/>
                </a:solidFill>
                <a:latin typeface="Arial" pitchFamily="34" charset="0"/>
                <a:cs typeface="Arial" pitchFamily="34" charset="0"/>
              </a:rPr>
              <a:t>о</a:t>
            </a:r>
            <a:endParaRPr lang="uk-UA" sz="2400" b="1" dirty="0">
              <a:solidFill>
                <a:srgbClr val="FF2F2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1233" name="Text Box 13"/>
          <p:cNvSpPr txBox="1">
            <a:spLocks noChangeArrowheads="1"/>
          </p:cNvSpPr>
          <p:nvPr/>
        </p:nvSpPr>
        <p:spPr bwMode="auto">
          <a:xfrm>
            <a:off x="0" y="3357563"/>
            <a:ext cx="504825" cy="4572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b="1" dirty="0">
                <a:solidFill>
                  <a:srgbClr val="FF2F2F"/>
                </a:solidFill>
                <a:latin typeface="Arial" pitchFamily="34" charset="0"/>
                <a:cs typeface="Arial" pitchFamily="34" charset="0"/>
              </a:rPr>
              <a:t>0</a:t>
            </a:r>
            <a:r>
              <a:rPr lang="uk-UA" sz="2400" b="1" baseline="30000" dirty="0">
                <a:solidFill>
                  <a:srgbClr val="FF2F2F"/>
                </a:solidFill>
                <a:latin typeface="Arial" pitchFamily="34" charset="0"/>
                <a:cs typeface="Arial" pitchFamily="34" charset="0"/>
              </a:rPr>
              <a:t>о</a:t>
            </a:r>
            <a:endParaRPr lang="uk-UA" sz="2400" b="1" dirty="0">
              <a:solidFill>
                <a:srgbClr val="FF2F2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AutoShape 19"/>
          <p:cNvSpPr>
            <a:spLocks noChangeArrowheads="1"/>
          </p:cNvSpPr>
          <p:nvPr/>
        </p:nvSpPr>
        <p:spPr bwMode="auto">
          <a:xfrm>
            <a:off x="5879431" y="1487197"/>
            <a:ext cx="295835" cy="376518"/>
          </a:xfrm>
          <a:prstGeom prst="irregularSeal1">
            <a:avLst/>
          </a:prstGeom>
          <a:solidFill>
            <a:srgbClr val="FF0066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uk-UA"/>
          </a:p>
        </p:txBody>
      </p:sp>
      <p:sp>
        <p:nvSpPr>
          <p:cNvPr id="26" name="AutoShape 19"/>
          <p:cNvSpPr>
            <a:spLocks noChangeArrowheads="1"/>
          </p:cNvSpPr>
          <p:nvPr/>
        </p:nvSpPr>
        <p:spPr bwMode="auto">
          <a:xfrm>
            <a:off x="4572000" y="2602123"/>
            <a:ext cx="295835" cy="376518"/>
          </a:xfrm>
          <a:prstGeom prst="irregularSeal1">
            <a:avLst/>
          </a:prstGeom>
          <a:solidFill>
            <a:srgbClr val="FF0066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uk-UA"/>
          </a:p>
        </p:txBody>
      </p:sp>
      <p:sp>
        <p:nvSpPr>
          <p:cNvPr id="27" name="Text Box 35"/>
          <p:cNvSpPr txBox="1">
            <a:spLocks noChangeArrowheads="1"/>
          </p:cNvSpPr>
          <p:nvPr/>
        </p:nvSpPr>
        <p:spPr bwMode="auto">
          <a:xfrm>
            <a:off x="4961187" y="2960688"/>
            <a:ext cx="792163" cy="39687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000" b="1" dirty="0" err="1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каїр</a:t>
            </a:r>
            <a:endParaRPr lang="uk-UA" sz="2000" b="1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AutoShape 36"/>
          <p:cNvSpPr>
            <a:spLocks noChangeArrowheads="1"/>
          </p:cNvSpPr>
          <p:nvPr/>
        </p:nvSpPr>
        <p:spPr bwMode="blackWhite">
          <a:xfrm>
            <a:off x="5800476" y="2905376"/>
            <a:ext cx="1402430" cy="452187"/>
          </a:xfrm>
          <a:prstGeom prst="roundRect">
            <a:avLst>
              <a:gd name="adj" fmla="val 50000"/>
            </a:avLst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uk-UA" sz="2000" b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uk-UA" sz="2000" b="1" baseline="3000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о </a:t>
            </a:r>
            <a:r>
              <a:rPr lang="uk-UA" sz="2000" b="1" dirty="0" err="1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пн.ш</a:t>
            </a:r>
            <a:r>
              <a:rPr lang="uk-UA" sz="2800" b="1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n-US" sz="2800" b="1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AutoShape 19"/>
          <p:cNvSpPr>
            <a:spLocks noChangeArrowheads="1"/>
          </p:cNvSpPr>
          <p:nvPr/>
        </p:nvSpPr>
        <p:spPr bwMode="auto">
          <a:xfrm>
            <a:off x="4644189" y="4775828"/>
            <a:ext cx="295835" cy="376518"/>
          </a:xfrm>
          <a:prstGeom prst="irregularSeal1">
            <a:avLst/>
          </a:prstGeom>
          <a:solidFill>
            <a:srgbClr val="FF0066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uk-UA"/>
          </a:p>
        </p:txBody>
      </p:sp>
      <p:sp>
        <p:nvSpPr>
          <p:cNvPr id="31" name="Text Box 35"/>
          <p:cNvSpPr txBox="1">
            <a:spLocks noChangeArrowheads="1"/>
          </p:cNvSpPr>
          <p:nvPr/>
        </p:nvSpPr>
        <p:spPr bwMode="auto">
          <a:xfrm>
            <a:off x="5089524" y="4736599"/>
            <a:ext cx="1335339" cy="40011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000" b="1" dirty="0" err="1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кейптаун</a:t>
            </a:r>
            <a:endParaRPr lang="uk-UA" sz="2000" b="1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AutoShape 36"/>
          <p:cNvSpPr>
            <a:spLocks noChangeArrowheads="1"/>
          </p:cNvSpPr>
          <p:nvPr/>
        </p:nvSpPr>
        <p:spPr bwMode="blackWhite">
          <a:xfrm>
            <a:off x="5110664" y="5234739"/>
            <a:ext cx="1402430" cy="452187"/>
          </a:xfrm>
          <a:prstGeom prst="roundRect">
            <a:avLst>
              <a:gd name="adj" fmla="val 50000"/>
            </a:avLst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33</a:t>
            </a:r>
            <a:r>
              <a:rPr lang="uk-UA" sz="2000" b="1" baseline="3000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о </a:t>
            </a:r>
            <a:r>
              <a:rPr lang="uk-UA" sz="2000" b="1" dirty="0" err="1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пд.ш</a:t>
            </a:r>
            <a:r>
              <a:rPr lang="uk-UA" sz="2800" b="1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n-US" sz="2800" b="1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AutoShape 19"/>
          <p:cNvSpPr>
            <a:spLocks noChangeArrowheads="1"/>
          </p:cNvSpPr>
          <p:nvPr/>
        </p:nvSpPr>
        <p:spPr bwMode="auto">
          <a:xfrm>
            <a:off x="1764632" y="2634207"/>
            <a:ext cx="295835" cy="376518"/>
          </a:xfrm>
          <a:prstGeom prst="irregularSeal1">
            <a:avLst/>
          </a:prstGeom>
          <a:solidFill>
            <a:srgbClr val="FF0066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uk-UA"/>
          </a:p>
        </p:txBody>
      </p:sp>
      <p:sp>
        <p:nvSpPr>
          <p:cNvPr id="34" name="Text Box 35"/>
          <p:cNvSpPr txBox="1">
            <a:spLocks noChangeArrowheads="1"/>
          </p:cNvSpPr>
          <p:nvPr/>
        </p:nvSpPr>
        <p:spPr bwMode="auto">
          <a:xfrm>
            <a:off x="2282156" y="2651125"/>
            <a:ext cx="1062623" cy="40011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000" b="1" dirty="0" err="1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мехіко</a:t>
            </a:r>
            <a:endParaRPr lang="uk-UA" sz="2000" b="1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AutoShape 36"/>
          <p:cNvSpPr>
            <a:spLocks noChangeArrowheads="1"/>
          </p:cNvSpPr>
          <p:nvPr/>
        </p:nvSpPr>
        <p:spPr bwMode="blackWhite">
          <a:xfrm>
            <a:off x="2174961" y="3131469"/>
            <a:ext cx="1402430" cy="452187"/>
          </a:xfrm>
          <a:prstGeom prst="roundRect">
            <a:avLst>
              <a:gd name="adj" fmla="val 50000"/>
            </a:avLst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20</a:t>
            </a:r>
            <a:r>
              <a:rPr lang="uk-UA" sz="2000" b="1" baseline="3000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о </a:t>
            </a:r>
            <a:r>
              <a:rPr lang="uk-UA" sz="2000" b="1" dirty="0" err="1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пн.ш</a:t>
            </a:r>
            <a:r>
              <a:rPr lang="uk-UA" sz="2800" b="1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n-US" sz="2800" b="1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AutoShape 19"/>
          <p:cNvSpPr>
            <a:spLocks noChangeArrowheads="1"/>
          </p:cNvSpPr>
          <p:nvPr/>
        </p:nvSpPr>
        <p:spPr bwMode="auto">
          <a:xfrm>
            <a:off x="2582779" y="4631450"/>
            <a:ext cx="295835" cy="376518"/>
          </a:xfrm>
          <a:prstGeom prst="irregularSeal1">
            <a:avLst/>
          </a:prstGeom>
          <a:solidFill>
            <a:srgbClr val="FF0066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uk-UA"/>
          </a:p>
        </p:txBody>
      </p:sp>
      <p:sp>
        <p:nvSpPr>
          <p:cNvPr id="37" name="Text Box 35"/>
          <p:cNvSpPr txBox="1">
            <a:spLocks noChangeArrowheads="1"/>
          </p:cNvSpPr>
          <p:nvPr/>
        </p:nvSpPr>
        <p:spPr bwMode="auto">
          <a:xfrm>
            <a:off x="3012071" y="4629149"/>
            <a:ext cx="1559929" cy="40011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000" b="1" dirty="0" err="1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сантьяго</a:t>
            </a:r>
            <a:endParaRPr lang="uk-UA" sz="2000" b="1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AutoShape 36"/>
          <p:cNvSpPr>
            <a:spLocks noChangeArrowheads="1"/>
          </p:cNvSpPr>
          <p:nvPr/>
        </p:nvSpPr>
        <p:spPr bwMode="blackWhite">
          <a:xfrm>
            <a:off x="3169570" y="5170570"/>
            <a:ext cx="1402430" cy="452187"/>
          </a:xfrm>
          <a:prstGeom prst="roundRect">
            <a:avLst>
              <a:gd name="adj" fmla="val 50000"/>
            </a:avLst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32</a:t>
            </a:r>
            <a:r>
              <a:rPr lang="uk-UA" sz="2000" b="1" baseline="3000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о </a:t>
            </a:r>
            <a:r>
              <a:rPr lang="uk-UA" sz="2000" b="1" dirty="0" err="1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пд.ш</a:t>
            </a:r>
            <a:r>
              <a:rPr lang="uk-UA" sz="2800" b="1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n-US" sz="2800" b="1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Гонг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9" dur="2000" fill="hold"/>
                                        <p:tgtEl>
                                          <p:spTgt spid="512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5F940"/>
                                      </p:to>
                                    </p:animClr>
                                    <p:set>
                                      <p:cBhvr>
                                        <p:cTn id="20" dur="2000" fill="hold"/>
                                        <p:tgtEl>
                                          <p:spTgt spid="512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512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Гонг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45" dur="2000" fill="hold"/>
                                        <p:tgtEl>
                                          <p:spTgt spid="512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FF"/>
                                      </p:to>
                                    </p:animClr>
                                    <p:set>
                                      <p:cBhvr>
                                        <p:cTn id="46" dur="2000" fill="hold"/>
                                        <p:tgtEl>
                                          <p:spTgt spid="512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" dur="2000" fill="hold"/>
                                        <p:tgtEl>
                                          <p:spTgt spid="512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Гонг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71" dur="2000" fill="hold"/>
                                        <p:tgtEl>
                                          <p:spTgt spid="512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4FA4B"/>
                                      </p:to>
                                    </p:animClr>
                                    <p:set>
                                      <p:cBhvr>
                                        <p:cTn id="72" dur="2000" fill="hold"/>
                                        <p:tgtEl>
                                          <p:spTgt spid="512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2000" fill="hold"/>
                                        <p:tgtEl>
                                          <p:spTgt spid="512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Гонг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97" dur="2000" fill="hold"/>
                                        <p:tgtEl>
                                          <p:spTgt spid="512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FF"/>
                                      </p:to>
                                    </p:animClr>
                                    <p:set>
                                      <p:cBhvr>
                                        <p:cTn id="98" dur="2000" fill="hold"/>
                                        <p:tgtEl>
                                          <p:spTgt spid="512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9" dur="2000" fill="hold"/>
                                        <p:tgtEl>
                                          <p:spTgt spid="512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Гонг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23" dur="2000" fill="hold"/>
                                        <p:tgtEl>
                                          <p:spTgt spid="512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FF"/>
                                      </p:to>
                                    </p:animClr>
                                    <p:set>
                                      <p:cBhvr>
                                        <p:cTn id="124" dur="2000" fill="hold"/>
                                        <p:tgtEl>
                                          <p:spTgt spid="512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5" dur="2000" fill="hold"/>
                                        <p:tgtEl>
                                          <p:spTgt spid="512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30" grpId="0" animBg="1"/>
      <p:bldP spid="26" grpId="0" animBg="1"/>
      <p:bldP spid="27" grpId="0" animBg="1"/>
      <p:bldP spid="28" grpId="0" animBg="1"/>
      <p:bldP spid="29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gGrid">
          <a:fgClr>
            <a:schemeClr val="hlink"/>
          </a:fgClr>
          <a:bgClr>
            <a:srgbClr val="FFFFCC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Line 2"/>
          <p:cNvSpPr>
            <a:spLocks noChangeShapeType="1"/>
          </p:cNvSpPr>
          <p:nvPr/>
        </p:nvSpPr>
        <p:spPr bwMode="auto">
          <a:xfrm>
            <a:off x="8305800" y="0"/>
            <a:ext cx="0" cy="68580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11" name="TextBox 10"/>
          <p:cNvSpPr txBox="1"/>
          <p:nvPr/>
        </p:nvSpPr>
        <p:spPr>
          <a:xfrm>
            <a:off x="4857750" y="987683"/>
            <a:ext cx="3409950" cy="2369880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  <a:defRPr/>
            </a:pPr>
            <a:r>
              <a:rPr lang="uk-UA" sz="2400" i="1" dirty="0" smtClean="0">
                <a:solidFill>
                  <a:srgbClr val="000000"/>
                </a:solidFill>
              </a:rPr>
              <a:t> точка А </a:t>
            </a:r>
            <a:r>
              <a:rPr lang="uk-UA" sz="2400" i="1" dirty="0" smtClean="0">
                <a:solidFill>
                  <a:srgbClr val="000000"/>
                </a:solidFill>
                <a:latin typeface="Arial"/>
                <a:cs typeface="Arial"/>
              </a:rPr>
              <a:t>– 70</a:t>
            </a:r>
            <a:r>
              <a:rPr lang="uk-UA" sz="2400" i="1" baseline="30000" dirty="0" smtClean="0">
                <a:solidFill>
                  <a:srgbClr val="000000"/>
                </a:solidFill>
                <a:latin typeface="Arial"/>
                <a:cs typeface="Arial"/>
              </a:rPr>
              <a:t>о</a:t>
            </a:r>
            <a:r>
              <a:rPr lang="uk-UA" sz="2400" i="1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uk-UA" sz="2400" i="1" dirty="0" err="1" smtClean="0">
                <a:solidFill>
                  <a:srgbClr val="000000"/>
                </a:solidFill>
                <a:latin typeface="Arial"/>
                <a:cs typeface="Arial"/>
              </a:rPr>
              <a:t>Пн.Ш</a:t>
            </a:r>
            <a:r>
              <a:rPr lang="uk-UA" sz="2400" i="1" dirty="0" smtClean="0">
                <a:solidFill>
                  <a:srgbClr val="000000"/>
                </a:solidFill>
                <a:latin typeface="Arial"/>
                <a:cs typeface="Arial"/>
              </a:rPr>
              <a:t>.</a:t>
            </a:r>
            <a:endParaRPr lang="uk-UA" sz="2400" i="1" dirty="0" smtClean="0">
              <a:solidFill>
                <a:srgbClr val="000000"/>
              </a:solidFill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uk-UA" sz="2400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точка Б </a:t>
            </a:r>
            <a:r>
              <a:rPr lang="uk-UA" sz="2400" i="1" dirty="0" smtClean="0">
                <a:solidFill>
                  <a:srgbClr val="000000"/>
                </a:solidFill>
                <a:latin typeface="Arial"/>
                <a:cs typeface="Arial"/>
              </a:rPr>
              <a:t>– 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uk-UA" sz="2400" i="1" dirty="0" smtClean="0">
                <a:solidFill>
                  <a:srgbClr val="000000"/>
                </a:solidFill>
                <a:latin typeface="Arial"/>
                <a:cs typeface="Arial"/>
              </a:rPr>
              <a:t> точка В </a:t>
            </a:r>
            <a:r>
              <a:rPr lang="uk-UA" sz="2400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uk-UA" sz="2400" i="1" dirty="0" smtClean="0">
                <a:solidFill>
                  <a:srgbClr val="000000"/>
                </a:solidFill>
                <a:latin typeface="Arial"/>
                <a:cs typeface="Arial"/>
              </a:rPr>
              <a:t>–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uk-UA" sz="2400" i="1" dirty="0" smtClean="0">
                <a:solidFill>
                  <a:srgbClr val="000000"/>
                </a:solidFill>
                <a:latin typeface="Arial"/>
                <a:cs typeface="Arial"/>
              </a:rPr>
              <a:t> точка  Г</a:t>
            </a:r>
            <a:r>
              <a:rPr lang="uk-UA" sz="2800" i="1" dirty="0" smtClean="0">
                <a:solidFill>
                  <a:srgbClr val="000000"/>
                </a:solidFill>
                <a:cs typeface="Arial"/>
              </a:rPr>
              <a:t> </a:t>
            </a:r>
            <a:r>
              <a:rPr lang="uk-UA" sz="2400" dirty="0" smtClean="0">
                <a:solidFill>
                  <a:srgbClr val="000000"/>
                </a:solidFill>
                <a:cs typeface="Arial"/>
              </a:rPr>
              <a:t>–</a:t>
            </a:r>
            <a:r>
              <a:rPr lang="uk-UA" sz="2800" i="1" dirty="0" smtClean="0">
                <a:solidFill>
                  <a:srgbClr val="000000"/>
                </a:solidFill>
                <a:cs typeface="Arial"/>
              </a:rPr>
              <a:t> 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uk-UA" sz="2400" i="1" dirty="0" smtClean="0">
                <a:solidFill>
                  <a:srgbClr val="000000"/>
                </a:solidFill>
                <a:latin typeface="Arial" pitchFamily="34" charset="0"/>
                <a:cs typeface="Arial"/>
              </a:rPr>
              <a:t>точка Д </a:t>
            </a:r>
            <a:r>
              <a:rPr lang="uk-UA" sz="2400" i="1" dirty="0" smtClean="0">
                <a:solidFill>
                  <a:srgbClr val="000000"/>
                </a:solidFill>
                <a:cs typeface="Arial"/>
              </a:rPr>
              <a:t>–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uk-UA" sz="2400" i="1" dirty="0" smtClean="0">
                <a:solidFill>
                  <a:srgbClr val="000000"/>
                </a:solidFill>
                <a:latin typeface="Arial" pitchFamily="34" charset="0"/>
                <a:cs typeface="Arial"/>
              </a:rPr>
              <a:t>точка Е </a:t>
            </a:r>
            <a:r>
              <a:rPr lang="uk-UA" sz="2400" i="1" dirty="0" smtClean="0">
                <a:solidFill>
                  <a:srgbClr val="000000"/>
                </a:solidFill>
                <a:cs typeface="Arial"/>
              </a:rPr>
              <a:t>–</a:t>
            </a:r>
            <a:endParaRPr lang="uk-UA" sz="2400" i="1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61950" y="1019156"/>
            <a:ext cx="3935693" cy="523220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lv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i="1" dirty="0" smtClean="0">
                <a:solidFill>
                  <a:srgbClr val="0E117C"/>
                </a:solidFill>
                <a:latin typeface="Arial" pitchFamily="34" charset="0"/>
                <a:cs typeface="Arial" pitchFamily="34" charset="0"/>
              </a:rPr>
              <a:t>1.Визначення широти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64480" y="285750"/>
            <a:ext cx="6588919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2800" b="1" i="1" dirty="0" smtClean="0">
                <a:solidFill>
                  <a:srgbClr val="590797"/>
                </a:solidFill>
              </a:rPr>
              <a:t>Тема  </a:t>
            </a:r>
            <a:r>
              <a:rPr lang="uk-UA" sz="2800" b="1" i="1" dirty="0" err="1" smtClean="0">
                <a:solidFill>
                  <a:srgbClr val="590797"/>
                </a:solidFill>
              </a:rPr>
              <a:t>“Географічні</a:t>
            </a:r>
            <a:r>
              <a:rPr lang="uk-UA" sz="2800" b="1" i="1" dirty="0" smtClean="0">
                <a:solidFill>
                  <a:srgbClr val="590797"/>
                </a:solidFill>
              </a:rPr>
              <a:t> </a:t>
            </a:r>
            <a:r>
              <a:rPr lang="uk-UA" sz="2800" b="1" i="1" dirty="0" err="1" smtClean="0">
                <a:solidFill>
                  <a:srgbClr val="590797"/>
                </a:solidFill>
              </a:rPr>
              <a:t>координати”</a:t>
            </a:r>
            <a:endParaRPr lang="uk-UA" sz="2800" b="1" i="1" dirty="0">
              <a:solidFill>
                <a:srgbClr val="590797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488" y="1809750"/>
            <a:ext cx="4101077" cy="407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457200" y="0"/>
            <a:ext cx="8229600" cy="706437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uk-UA" sz="3200" dirty="0">
                <a:solidFill>
                  <a:srgbClr val="B7B7FF"/>
                </a:solidFill>
                <a:latin typeface="+mj-lt"/>
                <a:ea typeface="+mj-ea"/>
                <a:cs typeface="+mj-cs"/>
              </a:rPr>
              <a:t>Меридіани та географічна  </a:t>
            </a:r>
            <a:r>
              <a:rPr lang="uk-UA" sz="3200" dirty="0">
                <a:solidFill>
                  <a:srgbClr val="00FFFF"/>
                </a:solidFill>
                <a:latin typeface="+mj-lt"/>
                <a:ea typeface="+mj-ea"/>
                <a:cs typeface="+mj-cs"/>
              </a:rPr>
              <a:t>довгота</a:t>
            </a:r>
          </a:p>
        </p:txBody>
      </p:sp>
      <p:pic>
        <p:nvPicPr>
          <p:cNvPr id="54277" name="Picture 2" descr="G:\Фон\Прозора довгота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2500313"/>
            <a:ext cx="4430713" cy="4357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AutoShape 6"/>
          <p:cNvSpPr>
            <a:spLocks noChangeArrowheads="1"/>
          </p:cNvSpPr>
          <p:nvPr/>
        </p:nvSpPr>
        <p:spPr bwMode="gray">
          <a:xfrm rot="10806445" flipV="1">
            <a:off x="356013" y="595111"/>
            <a:ext cx="6935212" cy="2124426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rgbClr val="1D573A"/>
              </a:gs>
              <a:gs pos="50000">
                <a:srgbClr val="1D573A">
                  <a:gamma/>
                  <a:shade val="0"/>
                  <a:invGamma/>
                </a:srgbClr>
              </a:gs>
              <a:gs pos="100000">
                <a:srgbClr val="1D573A"/>
              </a:gs>
            </a:gsLst>
            <a:lin ang="5400000" scaled="1"/>
          </a:gradFill>
          <a:ln w="22225" algn="ctr">
            <a:solidFill>
              <a:srgbClr val="339966"/>
            </a:solidFill>
            <a:round/>
            <a:headEnd/>
            <a:tailEnd/>
          </a:ln>
          <a:effectLst>
            <a:outerShdw dist="63500" dir="3187806" algn="ctr" rotWithShape="0">
              <a:srgbClr val="001D3A"/>
            </a:outerShdw>
          </a:effectLst>
        </p:spPr>
        <p:txBody>
          <a:bodyPr wrap="none" anchor="ctr"/>
          <a:lstStyle/>
          <a:p>
            <a:pPr eaLnBrk="0" hangingPunct="0"/>
            <a:r>
              <a:rPr lang="uk-UA" sz="3200" b="1" dirty="0">
                <a:solidFill>
                  <a:srgbClr val="82D6F0"/>
                </a:solidFill>
                <a:latin typeface="+mn-lt"/>
              </a:rPr>
              <a:t> </a:t>
            </a:r>
            <a:r>
              <a:rPr lang="uk-UA" sz="2800" dirty="0">
                <a:solidFill>
                  <a:srgbClr val="82D6F0"/>
                </a:solidFill>
                <a:latin typeface="+mn-lt"/>
              </a:rPr>
              <a:t> </a:t>
            </a:r>
            <a:r>
              <a:rPr lang="uk-UA" sz="3200" b="1" dirty="0">
                <a:solidFill>
                  <a:srgbClr val="82D6F0"/>
                </a:solidFill>
                <a:latin typeface="+mn-lt"/>
              </a:rPr>
              <a:t> </a:t>
            </a:r>
            <a:r>
              <a:rPr lang="uk-UA" sz="3200" dirty="0">
                <a:solidFill>
                  <a:schemeClr val="bg1"/>
                </a:solidFill>
                <a:latin typeface="+mn-lt"/>
              </a:rPr>
              <a:t>За меридіанами визначають </a:t>
            </a:r>
          </a:p>
          <a:p>
            <a:pPr eaLnBrk="0" hangingPunct="0"/>
            <a:r>
              <a:rPr lang="uk-UA" sz="3200" dirty="0">
                <a:solidFill>
                  <a:srgbClr val="FF0066"/>
                </a:solidFill>
                <a:latin typeface="+mn-lt"/>
              </a:rPr>
              <a:t>  географічну довготу</a:t>
            </a:r>
            <a:r>
              <a:rPr lang="uk-UA" sz="3200" i="1" dirty="0">
                <a:solidFill>
                  <a:srgbClr val="ADE4F5"/>
                </a:solidFill>
                <a:latin typeface="+mn-lt"/>
              </a:rPr>
              <a:t> </a:t>
            </a:r>
            <a:r>
              <a:rPr lang="uk-UA" sz="3200" dirty="0">
                <a:solidFill>
                  <a:schemeClr val="bg1"/>
                </a:solidFill>
                <a:latin typeface="+mn-lt"/>
              </a:rPr>
              <a:t>точок —</a:t>
            </a:r>
            <a:br>
              <a:rPr lang="uk-UA" sz="3200" dirty="0">
                <a:solidFill>
                  <a:schemeClr val="bg1"/>
                </a:solidFill>
                <a:latin typeface="+mn-lt"/>
              </a:rPr>
            </a:br>
            <a:r>
              <a:rPr lang="uk-UA" sz="3200" dirty="0">
                <a:solidFill>
                  <a:schemeClr val="bg1"/>
                </a:solidFill>
                <a:latin typeface="+mn-lt"/>
              </a:rPr>
              <a:t> відстань у градусах від  початкового </a:t>
            </a:r>
          </a:p>
          <a:p>
            <a:pPr eaLnBrk="0" hangingPunct="0"/>
            <a:r>
              <a:rPr lang="uk-UA" sz="3200" dirty="0">
                <a:solidFill>
                  <a:schemeClr val="bg1"/>
                </a:solidFill>
                <a:latin typeface="+mn-lt"/>
              </a:rPr>
              <a:t> меридіана до  певного місця.</a:t>
            </a:r>
            <a:endParaRPr lang="en-US" sz="32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54279" name="Text Box 9"/>
          <p:cNvSpPr txBox="1">
            <a:spLocks noChangeArrowheads="1"/>
          </p:cNvSpPr>
          <p:nvPr/>
        </p:nvSpPr>
        <p:spPr bwMode="auto">
          <a:xfrm>
            <a:off x="8205536" y="2571750"/>
            <a:ext cx="938463" cy="46166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b="1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київ</a:t>
            </a:r>
          </a:p>
        </p:txBody>
      </p:sp>
      <p:sp>
        <p:nvSpPr>
          <p:cNvPr id="54280" name="Text Box 9"/>
          <p:cNvSpPr txBox="1">
            <a:spLocks noChangeArrowheads="1"/>
          </p:cNvSpPr>
          <p:nvPr/>
        </p:nvSpPr>
        <p:spPr bwMode="auto">
          <a:xfrm>
            <a:off x="3657600" y="2960688"/>
            <a:ext cx="1597819" cy="46166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b="1" dirty="0" smtClean="0">
                <a:solidFill>
                  <a:srgbClr val="040C2E"/>
                </a:solidFill>
                <a:latin typeface="Arial" pitchFamily="34" charset="0"/>
                <a:cs typeface="Arial" pitchFamily="34" charset="0"/>
              </a:rPr>
              <a:t>Гринвіч</a:t>
            </a:r>
            <a:endParaRPr lang="uk-UA" sz="2400" b="1" dirty="0">
              <a:solidFill>
                <a:srgbClr val="040C2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AutoShape 25"/>
          <p:cNvSpPr>
            <a:spLocks noChangeArrowheads="1"/>
          </p:cNvSpPr>
          <p:nvPr/>
        </p:nvSpPr>
        <p:spPr bwMode="blackWhite">
          <a:xfrm>
            <a:off x="4286250" y="6143625"/>
            <a:ext cx="1000125" cy="504825"/>
          </a:xfrm>
          <a:prstGeom prst="roundRect">
            <a:avLst>
              <a:gd name="adj" fmla="val 50000"/>
            </a:avLst>
          </a:prstGeom>
          <a:solidFill>
            <a:srgbClr val="002060"/>
          </a:solidFill>
          <a:ln w="19050">
            <a:solidFill>
              <a:srgbClr val="82D6F0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b="1" dirty="0">
                <a:solidFill>
                  <a:srgbClr val="00FFFF"/>
                </a:solidFill>
              </a:rPr>
              <a:t>зх.д.</a:t>
            </a:r>
            <a:endParaRPr lang="en-US" sz="2800" b="1" dirty="0">
              <a:solidFill>
                <a:srgbClr val="00FFFF"/>
              </a:solidFill>
            </a:endParaRPr>
          </a:p>
        </p:txBody>
      </p:sp>
      <p:sp>
        <p:nvSpPr>
          <p:cNvPr id="16" name="AutoShape 25"/>
          <p:cNvSpPr>
            <a:spLocks noChangeArrowheads="1"/>
          </p:cNvSpPr>
          <p:nvPr/>
        </p:nvSpPr>
        <p:spPr bwMode="blackWhite">
          <a:xfrm>
            <a:off x="8001000" y="6215063"/>
            <a:ext cx="1000125" cy="504825"/>
          </a:xfrm>
          <a:prstGeom prst="roundRect">
            <a:avLst>
              <a:gd name="adj" fmla="val 50000"/>
            </a:avLst>
          </a:prstGeom>
          <a:solidFill>
            <a:srgbClr val="002060"/>
          </a:solidFill>
          <a:ln w="19050">
            <a:solidFill>
              <a:srgbClr val="82D6F0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b="1" dirty="0">
                <a:solidFill>
                  <a:srgbClr val="00FFFF"/>
                </a:solidFill>
              </a:rPr>
              <a:t>сх.д.</a:t>
            </a:r>
            <a:endParaRPr lang="en-US" sz="2800" b="1" dirty="0">
              <a:solidFill>
                <a:srgbClr val="00FFFF"/>
              </a:solidFill>
            </a:endParaRPr>
          </a:p>
        </p:txBody>
      </p:sp>
      <p:sp>
        <p:nvSpPr>
          <p:cNvPr id="54283" name="Freeform 9"/>
          <p:cNvSpPr>
            <a:spLocks/>
          </p:cNvSpPr>
          <p:nvPr/>
        </p:nvSpPr>
        <p:spPr bwMode="invGray">
          <a:xfrm rot="3339191" flipH="1" flipV="1">
            <a:off x="5127625" y="5126038"/>
            <a:ext cx="1793875" cy="1425575"/>
          </a:xfrm>
          <a:custGeom>
            <a:avLst/>
            <a:gdLst>
              <a:gd name="T0" fmla="*/ 12 w 1824"/>
              <a:gd name="T1" fmla="*/ 2464 h 2648"/>
              <a:gd name="T2" fmla="*/ 56 w 1824"/>
              <a:gd name="T3" fmla="*/ 2120 h 2648"/>
              <a:gd name="T4" fmla="*/ 124 w 1824"/>
              <a:gd name="T5" fmla="*/ 1808 h 2648"/>
              <a:gd name="T6" fmla="*/ 212 w 1824"/>
              <a:gd name="T7" fmla="*/ 1524 h 2648"/>
              <a:gd name="T8" fmla="*/ 316 w 1824"/>
              <a:gd name="T9" fmla="*/ 1270 h 2648"/>
              <a:gd name="T10" fmla="*/ 430 w 1824"/>
              <a:gd name="T11" fmla="*/ 1044 h 2648"/>
              <a:gd name="T12" fmla="*/ 550 w 1824"/>
              <a:gd name="T13" fmla="*/ 846 h 2648"/>
              <a:gd name="T14" fmla="*/ 672 w 1824"/>
              <a:gd name="T15" fmla="*/ 674 h 2648"/>
              <a:gd name="T16" fmla="*/ 792 w 1824"/>
              <a:gd name="T17" fmla="*/ 528 h 2648"/>
              <a:gd name="T18" fmla="*/ 906 w 1824"/>
              <a:gd name="T19" fmla="*/ 408 h 2648"/>
              <a:gd name="T20" fmla="*/ 1010 w 1824"/>
              <a:gd name="T21" fmla="*/ 310 h 2648"/>
              <a:gd name="T22" fmla="*/ 1096 w 1824"/>
              <a:gd name="T23" fmla="*/ 236 h 2648"/>
              <a:gd name="T24" fmla="*/ 1164 w 1824"/>
              <a:gd name="T25" fmla="*/ 184 h 2648"/>
              <a:gd name="T26" fmla="*/ 1208 w 1824"/>
              <a:gd name="T27" fmla="*/ 154 h 2648"/>
              <a:gd name="T28" fmla="*/ 1224 w 1824"/>
              <a:gd name="T29" fmla="*/ 144 h 2648"/>
              <a:gd name="T30" fmla="*/ 1728 w 1824"/>
              <a:gd name="T31" fmla="*/ 56 h 2648"/>
              <a:gd name="T32" fmla="*/ 1568 w 1824"/>
              <a:gd name="T33" fmla="*/ 328 h 2648"/>
              <a:gd name="T34" fmla="*/ 1554 w 1824"/>
              <a:gd name="T35" fmla="*/ 332 h 2648"/>
              <a:gd name="T36" fmla="*/ 1514 w 1824"/>
              <a:gd name="T37" fmla="*/ 346 h 2648"/>
              <a:gd name="T38" fmla="*/ 1452 w 1824"/>
              <a:gd name="T39" fmla="*/ 370 h 2648"/>
              <a:gd name="T40" fmla="*/ 1370 w 1824"/>
              <a:gd name="T41" fmla="*/ 410 h 2648"/>
              <a:gd name="T42" fmla="*/ 1270 w 1824"/>
              <a:gd name="T43" fmla="*/ 466 h 2648"/>
              <a:gd name="T44" fmla="*/ 1158 w 1824"/>
              <a:gd name="T45" fmla="*/ 540 h 2648"/>
              <a:gd name="T46" fmla="*/ 1034 w 1824"/>
              <a:gd name="T47" fmla="*/ 636 h 2648"/>
              <a:gd name="T48" fmla="*/ 904 w 1824"/>
              <a:gd name="T49" fmla="*/ 756 h 2648"/>
              <a:gd name="T50" fmla="*/ 770 w 1824"/>
              <a:gd name="T51" fmla="*/ 900 h 2648"/>
              <a:gd name="T52" fmla="*/ 632 w 1824"/>
              <a:gd name="T53" fmla="*/ 1076 h 2648"/>
              <a:gd name="T54" fmla="*/ 498 w 1824"/>
              <a:gd name="T55" fmla="*/ 1280 h 2648"/>
              <a:gd name="T56" fmla="*/ 370 w 1824"/>
              <a:gd name="T57" fmla="*/ 1518 h 2648"/>
              <a:gd name="T58" fmla="*/ 248 w 1824"/>
              <a:gd name="T59" fmla="*/ 1792 h 2648"/>
              <a:gd name="T60" fmla="*/ 138 w 1824"/>
              <a:gd name="T61" fmla="*/ 2104 h 2648"/>
              <a:gd name="T62" fmla="*/ 42 w 1824"/>
              <a:gd name="T63" fmla="*/ 2456 h 2648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1824"/>
              <a:gd name="T97" fmla="*/ 0 h 2648"/>
              <a:gd name="T98" fmla="*/ 1824 w 1824"/>
              <a:gd name="T99" fmla="*/ 2648 h 2648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1824" h="2648">
                <a:moveTo>
                  <a:pt x="0" y="2648"/>
                </a:moveTo>
                <a:lnTo>
                  <a:pt x="12" y="2464"/>
                </a:lnTo>
                <a:lnTo>
                  <a:pt x="32" y="2288"/>
                </a:lnTo>
                <a:lnTo>
                  <a:pt x="56" y="2120"/>
                </a:lnTo>
                <a:lnTo>
                  <a:pt x="88" y="1960"/>
                </a:lnTo>
                <a:lnTo>
                  <a:pt x="124" y="1808"/>
                </a:lnTo>
                <a:lnTo>
                  <a:pt x="166" y="1662"/>
                </a:lnTo>
                <a:lnTo>
                  <a:pt x="212" y="1524"/>
                </a:lnTo>
                <a:lnTo>
                  <a:pt x="262" y="1394"/>
                </a:lnTo>
                <a:lnTo>
                  <a:pt x="316" y="1270"/>
                </a:lnTo>
                <a:lnTo>
                  <a:pt x="372" y="1154"/>
                </a:lnTo>
                <a:lnTo>
                  <a:pt x="430" y="1044"/>
                </a:lnTo>
                <a:lnTo>
                  <a:pt x="490" y="942"/>
                </a:lnTo>
                <a:lnTo>
                  <a:pt x="550" y="846"/>
                </a:lnTo>
                <a:lnTo>
                  <a:pt x="612" y="758"/>
                </a:lnTo>
                <a:lnTo>
                  <a:pt x="672" y="674"/>
                </a:lnTo>
                <a:lnTo>
                  <a:pt x="734" y="598"/>
                </a:lnTo>
                <a:lnTo>
                  <a:pt x="792" y="528"/>
                </a:lnTo>
                <a:lnTo>
                  <a:pt x="850" y="464"/>
                </a:lnTo>
                <a:lnTo>
                  <a:pt x="906" y="408"/>
                </a:lnTo>
                <a:lnTo>
                  <a:pt x="960" y="356"/>
                </a:lnTo>
                <a:lnTo>
                  <a:pt x="1010" y="310"/>
                </a:lnTo>
                <a:lnTo>
                  <a:pt x="1056" y="270"/>
                </a:lnTo>
                <a:lnTo>
                  <a:pt x="1096" y="236"/>
                </a:lnTo>
                <a:lnTo>
                  <a:pt x="1134" y="208"/>
                </a:lnTo>
                <a:lnTo>
                  <a:pt x="1164" y="184"/>
                </a:lnTo>
                <a:lnTo>
                  <a:pt x="1190" y="166"/>
                </a:lnTo>
                <a:lnTo>
                  <a:pt x="1208" y="154"/>
                </a:lnTo>
                <a:lnTo>
                  <a:pt x="1220" y="146"/>
                </a:lnTo>
                <a:lnTo>
                  <a:pt x="1224" y="144"/>
                </a:lnTo>
                <a:lnTo>
                  <a:pt x="848" y="0"/>
                </a:lnTo>
                <a:lnTo>
                  <a:pt x="1728" y="56"/>
                </a:lnTo>
                <a:lnTo>
                  <a:pt x="1824" y="480"/>
                </a:lnTo>
                <a:lnTo>
                  <a:pt x="1568" y="328"/>
                </a:lnTo>
                <a:lnTo>
                  <a:pt x="1564" y="328"/>
                </a:lnTo>
                <a:lnTo>
                  <a:pt x="1554" y="332"/>
                </a:lnTo>
                <a:lnTo>
                  <a:pt x="1538" y="338"/>
                </a:lnTo>
                <a:lnTo>
                  <a:pt x="1514" y="346"/>
                </a:lnTo>
                <a:lnTo>
                  <a:pt x="1486" y="356"/>
                </a:lnTo>
                <a:lnTo>
                  <a:pt x="1452" y="370"/>
                </a:lnTo>
                <a:lnTo>
                  <a:pt x="1412" y="388"/>
                </a:lnTo>
                <a:lnTo>
                  <a:pt x="1370" y="410"/>
                </a:lnTo>
                <a:lnTo>
                  <a:pt x="1322" y="436"/>
                </a:lnTo>
                <a:lnTo>
                  <a:pt x="1270" y="466"/>
                </a:lnTo>
                <a:lnTo>
                  <a:pt x="1216" y="500"/>
                </a:lnTo>
                <a:lnTo>
                  <a:pt x="1158" y="540"/>
                </a:lnTo>
                <a:lnTo>
                  <a:pt x="1098" y="584"/>
                </a:lnTo>
                <a:lnTo>
                  <a:pt x="1034" y="636"/>
                </a:lnTo>
                <a:lnTo>
                  <a:pt x="970" y="692"/>
                </a:lnTo>
                <a:lnTo>
                  <a:pt x="904" y="756"/>
                </a:lnTo>
                <a:lnTo>
                  <a:pt x="836" y="824"/>
                </a:lnTo>
                <a:lnTo>
                  <a:pt x="770" y="900"/>
                </a:lnTo>
                <a:lnTo>
                  <a:pt x="700" y="984"/>
                </a:lnTo>
                <a:lnTo>
                  <a:pt x="632" y="1076"/>
                </a:lnTo>
                <a:lnTo>
                  <a:pt x="566" y="1174"/>
                </a:lnTo>
                <a:lnTo>
                  <a:pt x="498" y="1280"/>
                </a:lnTo>
                <a:lnTo>
                  <a:pt x="434" y="1394"/>
                </a:lnTo>
                <a:lnTo>
                  <a:pt x="370" y="1518"/>
                </a:lnTo>
                <a:lnTo>
                  <a:pt x="308" y="1650"/>
                </a:lnTo>
                <a:lnTo>
                  <a:pt x="248" y="1792"/>
                </a:lnTo>
                <a:lnTo>
                  <a:pt x="192" y="1944"/>
                </a:lnTo>
                <a:lnTo>
                  <a:pt x="138" y="2104"/>
                </a:lnTo>
                <a:lnTo>
                  <a:pt x="88" y="2274"/>
                </a:lnTo>
                <a:lnTo>
                  <a:pt x="42" y="2456"/>
                </a:lnTo>
                <a:lnTo>
                  <a:pt x="0" y="2648"/>
                </a:lnTo>
                <a:close/>
              </a:path>
            </a:pathLst>
          </a:custGeom>
          <a:gradFill rotWithShape="1">
            <a:gsLst>
              <a:gs pos="0">
                <a:srgbClr val="409B9B"/>
              </a:gs>
              <a:gs pos="50000">
                <a:srgbClr val="60DFDF"/>
              </a:gs>
              <a:gs pos="100000">
                <a:srgbClr val="73FFFF"/>
              </a:gs>
            </a:gsLst>
            <a:lin ang="0" scaled="1"/>
          </a:gradFill>
          <a:ln w="0">
            <a:noFill/>
            <a:round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54284" name="Freeform 9"/>
          <p:cNvSpPr>
            <a:spLocks/>
          </p:cNvSpPr>
          <p:nvPr/>
        </p:nvSpPr>
        <p:spPr bwMode="invGray">
          <a:xfrm rot="4870368" flipH="1">
            <a:off x="7280276" y="4700587"/>
            <a:ext cx="1249362" cy="1490663"/>
          </a:xfrm>
          <a:custGeom>
            <a:avLst/>
            <a:gdLst>
              <a:gd name="T0" fmla="*/ 12 w 1824"/>
              <a:gd name="T1" fmla="*/ 2464 h 2648"/>
              <a:gd name="T2" fmla="*/ 56 w 1824"/>
              <a:gd name="T3" fmla="*/ 2120 h 2648"/>
              <a:gd name="T4" fmla="*/ 124 w 1824"/>
              <a:gd name="T5" fmla="*/ 1808 h 2648"/>
              <a:gd name="T6" fmla="*/ 212 w 1824"/>
              <a:gd name="T7" fmla="*/ 1524 h 2648"/>
              <a:gd name="T8" fmla="*/ 316 w 1824"/>
              <a:gd name="T9" fmla="*/ 1270 h 2648"/>
              <a:gd name="T10" fmla="*/ 430 w 1824"/>
              <a:gd name="T11" fmla="*/ 1044 h 2648"/>
              <a:gd name="T12" fmla="*/ 550 w 1824"/>
              <a:gd name="T13" fmla="*/ 846 h 2648"/>
              <a:gd name="T14" fmla="*/ 672 w 1824"/>
              <a:gd name="T15" fmla="*/ 674 h 2648"/>
              <a:gd name="T16" fmla="*/ 792 w 1824"/>
              <a:gd name="T17" fmla="*/ 528 h 2648"/>
              <a:gd name="T18" fmla="*/ 906 w 1824"/>
              <a:gd name="T19" fmla="*/ 408 h 2648"/>
              <a:gd name="T20" fmla="*/ 1010 w 1824"/>
              <a:gd name="T21" fmla="*/ 310 h 2648"/>
              <a:gd name="T22" fmla="*/ 1096 w 1824"/>
              <a:gd name="T23" fmla="*/ 236 h 2648"/>
              <a:gd name="T24" fmla="*/ 1164 w 1824"/>
              <a:gd name="T25" fmla="*/ 184 h 2648"/>
              <a:gd name="T26" fmla="*/ 1208 w 1824"/>
              <a:gd name="T27" fmla="*/ 154 h 2648"/>
              <a:gd name="T28" fmla="*/ 1224 w 1824"/>
              <a:gd name="T29" fmla="*/ 144 h 2648"/>
              <a:gd name="T30" fmla="*/ 1728 w 1824"/>
              <a:gd name="T31" fmla="*/ 56 h 2648"/>
              <a:gd name="T32" fmla="*/ 1568 w 1824"/>
              <a:gd name="T33" fmla="*/ 328 h 2648"/>
              <a:gd name="T34" fmla="*/ 1554 w 1824"/>
              <a:gd name="T35" fmla="*/ 332 h 2648"/>
              <a:gd name="T36" fmla="*/ 1514 w 1824"/>
              <a:gd name="T37" fmla="*/ 346 h 2648"/>
              <a:gd name="T38" fmla="*/ 1452 w 1824"/>
              <a:gd name="T39" fmla="*/ 370 h 2648"/>
              <a:gd name="T40" fmla="*/ 1370 w 1824"/>
              <a:gd name="T41" fmla="*/ 410 h 2648"/>
              <a:gd name="T42" fmla="*/ 1270 w 1824"/>
              <a:gd name="T43" fmla="*/ 466 h 2648"/>
              <a:gd name="T44" fmla="*/ 1158 w 1824"/>
              <a:gd name="T45" fmla="*/ 540 h 2648"/>
              <a:gd name="T46" fmla="*/ 1034 w 1824"/>
              <a:gd name="T47" fmla="*/ 636 h 2648"/>
              <a:gd name="T48" fmla="*/ 904 w 1824"/>
              <a:gd name="T49" fmla="*/ 756 h 2648"/>
              <a:gd name="T50" fmla="*/ 770 w 1824"/>
              <a:gd name="T51" fmla="*/ 900 h 2648"/>
              <a:gd name="T52" fmla="*/ 632 w 1824"/>
              <a:gd name="T53" fmla="*/ 1076 h 2648"/>
              <a:gd name="T54" fmla="*/ 498 w 1824"/>
              <a:gd name="T55" fmla="*/ 1280 h 2648"/>
              <a:gd name="T56" fmla="*/ 370 w 1824"/>
              <a:gd name="T57" fmla="*/ 1518 h 2648"/>
              <a:gd name="T58" fmla="*/ 248 w 1824"/>
              <a:gd name="T59" fmla="*/ 1792 h 2648"/>
              <a:gd name="T60" fmla="*/ 138 w 1824"/>
              <a:gd name="T61" fmla="*/ 2104 h 2648"/>
              <a:gd name="T62" fmla="*/ 42 w 1824"/>
              <a:gd name="T63" fmla="*/ 2456 h 2648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1824"/>
              <a:gd name="T97" fmla="*/ 0 h 2648"/>
              <a:gd name="T98" fmla="*/ 1824 w 1824"/>
              <a:gd name="T99" fmla="*/ 2648 h 2648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1824" h="2648">
                <a:moveTo>
                  <a:pt x="0" y="2648"/>
                </a:moveTo>
                <a:lnTo>
                  <a:pt x="12" y="2464"/>
                </a:lnTo>
                <a:lnTo>
                  <a:pt x="32" y="2288"/>
                </a:lnTo>
                <a:lnTo>
                  <a:pt x="56" y="2120"/>
                </a:lnTo>
                <a:lnTo>
                  <a:pt x="88" y="1960"/>
                </a:lnTo>
                <a:lnTo>
                  <a:pt x="124" y="1808"/>
                </a:lnTo>
                <a:lnTo>
                  <a:pt x="166" y="1662"/>
                </a:lnTo>
                <a:lnTo>
                  <a:pt x="212" y="1524"/>
                </a:lnTo>
                <a:lnTo>
                  <a:pt x="262" y="1394"/>
                </a:lnTo>
                <a:lnTo>
                  <a:pt x="316" y="1270"/>
                </a:lnTo>
                <a:lnTo>
                  <a:pt x="372" y="1154"/>
                </a:lnTo>
                <a:lnTo>
                  <a:pt x="430" y="1044"/>
                </a:lnTo>
                <a:lnTo>
                  <a:pt x="490" y="942"/>
                </a:lnTo>
                <a:lnTo>
                  <a:pt x="550" y="846"/>
                </a:lnTo>
                <a:lnTo>
                  <a:pt x="612" y="758"/>
                </a:lnTo>
                <a:lnTo>
                  <a:pt x="672" y="674"/>
                </a:lnTo>
                <a:lnTo>
                  <a:pt x="734" y="598"/>
                </a:lnTo>
                <a:lnTo>
                  <a:pt x="792" y="528"/>
                </a:lnTo>
                <a:lnTo>
                  <a:pt x="850" y="464"/>
                </a:lnTo>
                <a:lnTo>
                  <a:pt x="906" y="408"/>
                </a:lnTo>
                <a:lnTo>
                  <a:pt x="960" y="356"/>
                </a:lnTo>
                <a:lnTo>
                  <a:pt x="1010" y="310"/>
                </a:lnTo>
                <a:lnTo>
                  <a:pt x="1056" y="270"/>
                </a:lnTo>
                <a:lnTo>
                  <a:pt x="1096" y="236"/>
                </a:lnTo>
                <a:lnTo>
                  <a:pt x="1134" y="208"/>
                </a:lnTo>
                <a:lnTo>
                  <a:pt x="1164" y="184"/>
                </a:lnTo>
                <a:lnTo>
                  <a:pt x="1190" y="166"/>
                </a:lnTo>
                <a:lnTo>
                  <a:pt x="1208" y="154"/>
                </a:lnTo>
                <a:lnTo>
                  <a:pt x="1220" y="146"/>
                </a:lnTo>
                <a:lnTo>
                  <a:pt x="1224" y="144"/>
                </a:lnTo>
                <a:lnTo>
                  <a:pt x="848" y="0"/>
                </a:lnTo>
                <a:lnTo>
                  <a:pt x="1728" y="56"/>
                </a:lnTo>
                <a:lnTo>
                  <a:pt x="1824" y="480"/>
                </a:lnTo>
                <a:lnTo>
                  <a:pt x="1568" y="328"/>
                </a:lnTo>
                <a:lnTo>
                  <a:pt x="1564" y="328"/>
                </a:lnTo>
                <a:lnTo>
                  <a:pt x="1554" y="332"/>
                </a:lnTo>
                <a:lnTo>
                  <a:pt x="1538" y="338"/>
                </a:lnTo>
                <a:lnTo>
                  <a:pt x="1514" y="346"/>
                </a:lnTo>
                <a:lnTo>
                  <a:pt x="1486" y="356"/>
                </a:lnTo>
                <a:lnTo>
                  <a:pt x="1452" y="370"/>
                </a:lnTo>
                <a:lnTo>
                  <a:pt x="1412" y="388"/>
                </a:lnTo>
                <a:lnTo>
                  <a:pt x="1370" y="410"/>
                </a:lnTo>
                <a:lnTo>
                  <a:pt x="1322" y="436"/>
                </a:lnTo>
                <a:lnTo>
                  <a:pt x="1270" y="466"/>
                </a:lnTo>
                <a:lnTo>
                  <a:pt x="1216" y="500"/>
                </a:lnTo>
                <a:lnTo>
                  <a:pt x="1158" y="540"/>
                </a:lnTo>
                <a:lnTo>
                  <a:pt x="1098" y="584"/>
                </a:lnTo>
                <a:lnTo>
                  <a:pt x="1034" y="636"/>
                </a:lnTo>
                <a:lnTo>
                  <a:pt x="970" y="692"/>
                </a:lnTo>
                <a:lnTo>
                  <a:pt x="904" y="756"/>
                </a:lnTo>
                <a:lnTo>
                  <a:pt x="836" y="824"/>
                </a:lnTo>
                <a:lnTo>
                  <a:pt x="770" y="900"/>
                </a:lnTo>
                <a:lnTo>
                  <a:pt x="700" y="984"/>
                </a:lnTo>
                <a:lnTo>
                  <a:pt x="632" y="1076"/>
                </a:lnTo>
                <a:lnTo>
                  <a:pt x="566" y="1174"/>
                </a:lnTo>
                <a:lnTo>
                  <a:pt x="498" y="1280"/>
                </a:lnTo>
                <a:lnTo>
                  <a:pt x="434" y="1394"/>
                </a:lnTo>
                <a:lnTo>
                  <a:pt x="370" y="1518"/>
                </a:lnTo>
                <a:lnTo>
                  <a:pt x="308" y="1650"/>
                </a:lnTo>
                <a:lnTo>
                  <a:pt x="248" y="1792"/>
                </a:lnTo>
                <a:lnTo>
                  <a:pt x="192" y="1944"/>
                </a:lnTo>
                <a:lnTo>
                  <a:pt x="138" y="2104"/>
                </a:lnTo>
                <a:lnTo>
                  <a:pt x="88" y="2274"/>
                </a:lnTo>
                <a:lnTo>
                  <a:pt x="42" y="2456"/>
                </a:lnTo>
                <a:lnTo>
                  <a:pt x="0" y="2648"/>
                </a:lnTo>
                <a:close/>
              </a:path>
            </a:pathLst>
          </a:custGeom>
          <a:gradFill rotWithShape="1">
            <a:gsLst>
              <a:gs pos="0">
                <a:srgbClr val="409B9B"/>
              </a:gs>
              <a:gs pos="50000">
                <a:srgbClr val="60DFDF"/>
              </a:gs>
              <a:gs pos="100000">
                <a:srgbClr val="73FFFF"/>
              </a:gs>
            </a:gsLst>
            <a:lin ang="0" scaled="1"/>
          </a:gradFill>
          <a:ln w="0">
            <a:noFill/>
            <a:round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cxnSp>
        <p:nvCxnSpPr>
          <p:cNvPr id="21" name="Пряма зі стрілкою 20"/>
          <p:cNvCxnSpPr/>
          <p:nvPr/>
        </p:nvCxnSpPr>
        <p:spPr>
          <a:xfrm flipV="1">
            <a:off x="6500813" y="3643313"/>
            <a:ext cx="714375" cy="285750"/>
          </a:xfrm>
          <a:prstGeom prst="straightConnector1">
            <a:avLst/>
          </a:prstGeom>
          <a:ln w="28575">
            <a:solidFill>
              <a:srgbClr val="5BFF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286" name="TextBox 26"/>
          <p:cNvSpPr txBox="1">
            <a:spLocks noChangeArrowheads="1"/>
          </p:cNvSpPr>
          <p:nvPr/>
        </p:nvSpPr>
        <p:spPr bwMode="auto">
          <a:xfrm>
            <a:off x="7620000" y="2185988"/>
            <a:ext cx="12954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uk-UA" b="1" dirty="0">
                <a:solidFill>
                  <a:srgbClr val="5BFFFF"/>
                </a:solidFill>
                <a:latin typeface="Arial" pitchFamily="34" charset="0"/>
                <a:cs typeface="Arial" pitchFamily="34" charset="0"/>
              </a:rPr>
              <a:t>30</a:t>
            </a:r>
            <a:r>
              <a:rPr lang="uk-UA" b="1" baseline="30000" dirty="0">
                <a:solidFill>
                  <a:srgbClr val="5BFFFF"/>
                </a:solidFill>
                <a:latin typeface="Arial" pitchFamily="34" charset="0"/>
                <a:cs typeface="Arial" pitchFamily="34" charset="0"/>
              </a:rPr>
              <a:t>о</a:t>
            </a:r>
            <a:r>
              <a:rPr lang="uk-UA" b="1" dirty="0">
                <a:solidFill>
                  <a:srgbClr val="5BFF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uk-UA" b="1" dirty="0" err="1">
                <a:solidFill>
                  <a:srgbClr val="5BFFFF"/>
                </a:solidFill>
                <a:latin typeface="Arial" pitchFamily="34" charset="0"/>
                <a:cs typeface="Arial" pitchFamily="34" charset="0"/>
              </a:rPr>
              <a:t>сх.д</a:t>
            </a:r>
            <a:r>
              <a:rPr lang="uk-UA" b="1" dirty="0">
                <a:solidFill>
                  <a:srgbClr val="5BFFFF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3" name="AutoShape 7"/>
          <p:cNvSpPr>
            <a:spLocks noChangeArrowheads="1"/>
          </p:cNvSpPr>
          <p:nvPr/>
        </p:nvSpPr>
        <p:spPr bwMode="gray">
          <a:xfrm rot="10806445" flipV="1">
            <a:off x="1147" y="3724080"/>
            <a:ext cx="5942587" cy="1690424"/>
          </a:xfrm>
          <a:prstGeom prst="roundRect">
            <a:avLst>
              <a:gd name="adj" fmla="val 0"/>
            </a:avLst>
          </a:prstGeom>
          <a:solidFill>
            <a:srgbClr val="022728"/>
          </a:solidFill>
          <a:ln w="22225" algn="ctr">
            <a:solidFill>
              <a:srgbClr val="008080"/>
            </a:solidFill>
            <a:round/>
            <a:headEnd/>
            <a:tailEnd/>
          </a:ln>
          <a:effectLst>
            <a:outerShdw dist="63500" dir="3187806" algn="ctr" rotWithShape="0">
              <a:srgbClr val="001D3A"/>
            </a:outerShdw>
          </a:effectLst>
        </p:spPr>
        <p:txBody>
          <a:bodyPr wrap="none" anchor="ctr"/>
          <a:lstStyle/>
          <a:p>
            <a:pPr eaLnBrk="0" hangingPunct="0"/>
            <a:r>
              <a:rPr lang="uk-UA" sz="3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Відлік довготи  йде </a:t>
            </a:r>
            <a:r>
              <a:rPr lang="uk-UA" sz="3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uk-UA" sz="3200" dirty="0" smtClean="0">
                <a:solidFill>
                  <a:srgbClr val="00FFFF"/>
                </a:solidFill>
                <a:latin typeface="Arial" pitchFamily="34" charset="0"/>
                <a:cs typeface="Arial" pitchFamily="34" charset="0"/>
              </a:rPr>
              <a:t>на </a:t>
            </a:r>
            <a:r>
              <a:rPr lang="uk-UA" sz="3200" dirty="0">
                <a:solidFill>
                  <a:srgbClr val="00FFFF"/>
                </a:solidFill>
                <a:latin typeface="Arial" pitchFamily="34" charset="0"/>
                <a:cs typeface="Arial" pitchFamily="34" charset="0"/>
              </a:rPr>
              <a:t>захід </a:t>
            </a:r>
            <a:r>
              <a:rPr lang="uk-UA" sz="3200" dirty="0" smtClean="0">
                <a:solidFill>
                  <a:srgbClr val="B4E6F6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uk-UA" sz="3200" dirty="0" smtClean="0">
                <a:solidFill>
                  <a:srgbClr val="B4E6F6"/>
                </a:solidFill>
                <a:latin typeface="Arial" pitchFamily="34" charset="0"/>
                <a:cs typeface="Arial" pitchFamily="34" charset="0"/>
              </a:rPr>
            </a:br>
            <a:r>
              <a:rPr lang="uk-UA" sz="3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uk-UA" sz="3200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західна довгота</a:t>
            </a:r>
            <a:r>
              <a:rPr lang="uk-UA" sz="3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uk-UA" sz="3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зх.д</a:t>
            </a:r>
            <a:r>
              <a:rPr lang="uk-UA" sz="3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.)</a:t>
            </a:r>
          </a:p>
          <a:p>
            <a:pPr eaLnBrk="0" hangingPunct="0"/>
            <a:r>
              <a:rPr lang="uk-UA" sz="3200" dirty="0">
                <a:solidFill>
                  <a:srgbClr val="00FFCC"/>
                </a:solidFill>
                <a:latin typeface="Arial" pitchFamily="34" charset="0"/>
                <a:cs typeface="Arial" pitchFamily="34" charset="0"/>
              </a:rPr>
              <a:t> та схід </a:t>
            </a:r>
            <a:r>
              <a:rPr lang="uk-UA" sz="3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uk-UA" sz="3200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східна довгота</a:t>
            </a:r>
            <a:r>
              <a:rPr lang="uk-UA" sz="3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uk-UA" sz="3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сх.д</a:t>
            </a:r>
            <a:r>
              <a:rPr lang="uk-UA" sz="3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.) </a:t>
            </a:r>
            <a:endParaRPr lang="en-US" sz="3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42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42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42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42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42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42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42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42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42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42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4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42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42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4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42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42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4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54279" grpId="0" animBg="1"/>
      <p:bldP spid="54280" grpId="0" animBg="1"/>
      <p:bldP spid="15" grpId="0" animBg="1"/>
      <p:bldP spid="16" grpId="0" animBg="1"/>
      <p:bldP spid="54283" grpId="0" animBg="1"/>
      <p:bldP spid="54284" grpId="0" animBg="1"/>
      <p:bldP spid="54286" grpId="0"/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Freeform 9"/>
          <p:cNvSpPr>
            <a:spLocks/>
          </p:cNvSpPr>
          <p:nvPr/>
        </p:nvSpPr>
        <p:spPr bwMode="invGray">
          <a:xfrm rot="5573989" flipH="1" flipV="1">
            <a:off x="2043113" y="4810125"/>
            <a:ext cx="957262" cy="1709738"/>
          </a:xfrm>
          <a:custGeom>
            <a:avLst/>
            <a:gdLst>
              <a:gd name="T0" fmla="*/ 12 w 1824"/>
              <a:gd name="T1" fmla="*/ 2464 h 2648"/>
              <a:gd name="T2" fmla="*/ 56 w 1824"/>
              <a:gd name="T3" fmla="*/ 2120 h 2648"/>
              <a:gd name="T4" fmla="*/ 124 w 1824"/>
              <a:gd name="T5" fmla="*/ 1808 h 2648"/>
              <a:gd name="T6" fmla="*/ 212 w 1824"/>
              <a:gd name="T7" fmla="*/ 1524 h 2648"/>
              <a:gd name="T8" fmla="*/ 316 w 1824"/>
              <a:gd name="T9" fmla="*/ 1270 h 2648"/>
              <a:gd name="T10" fmla="*/ 430 w 1824"/>
              <a:gd name="T11" fmla="*/ 1044 h 2648"/>
              <a:gd name="T12" fmla="*/ 550 w 1824"/>
              <a:gd name="T13" fmla="*/ 846 h 2648"/>
              <a:gd name="T14" fmla="*/ 672 w 1824"/>
              <a:gd name="T15" fmla="*/ 674 h 2648"/>
              <a:gd name="T16" fmla="*/ 792 w 1824"/>
              <a:gd name="T17" fmla="*/ 528 h 2648"/>
              <a:gd name="T18" fmla="*/ 906 w 1824"/>
              <a:gd name="T19" fmla="*/ 408 h 2648"/>
              <a:gd name="T20" fmla="*/ 1010 w 1824"/>
              <a:gd name="T21" fmla="*/ 310 h 2648"/>
              <a:gd name="T22" fmla="*/ 1096 w 1824"/>
              <a:gd name="T23" fmla="*/ 236 h 2648"/>
              <a:gd name="T24" fmla="*/ 1164 w 1824"/>
              <a:gd name="T25" fmla="*/ 184 h 2648"/>
              <a:gd name="T26" fmla="*/ 1208 w 1824"/>
              <a:gd name="T27" fmla="*/ 154 h 2648"/>
              <a:gd name="T28" fmla="*/ 1224 w 1824"/>
              <a:gd name="T29" fmla="*/ 144 h 2648"/>
              <a:gd name="T30" fmla="*/ 1728 w 1824"/>
              <a:gd name="T31" fmla="*/ 56 h 2648"/>
              <a:gd name="T32" fmla="*/ 1568 w 1824"/>
              <a:gd name="T33" fmla="*/ 328 h 2648"/>
              <a:gd name="T34" fmla="*/ 1554 w 1824"/>
              <a:gd name="T35" fmla="*/ 332 h 2648"/>
              <a:gd name="T36" fmla="*/ 1514 w 1824"/>
              <a:gd name="T37" fmla="*/ 346 h 2648"/>
              <a:gd name="T38" fmla="*/ 1452 w 1824"/>
              <a:gd name="T39" fmla="*/ 370 h 2648"/>
              <a:gd name="T40" fmla="*/ 1370 w 1824"/>
              <a:gd name="T41" fmla="*/ 410 h 2648"/>
              <a:gd name="T42" fmla="*/ 1270 w 1824"/>
              <a:gd name="T43" fmla="*/ 466 h 2648"/>
              <a:gd name="T44" fmla="*/ 1158 w 1824"/>
              <a:gd name="T45" fmla="*/ 540 h 2648"/>
              <a:gd name="T46" fmla="*/ 1034 w 1824"/>
              <a:gd name="T47" fmla="*/ 636 h 2648"/>
              <a:gd name="T48" fmla="*/ 904 w 1824"/>
              <a:gd name="T49" fmla="*/ 756 h 2648"/>
              <a:gd name="T50" fmla="*/ 770 w 1824"/>
              <a:gd name="T51" fmla="*/ 900 h 2648"/>
              <a:gd name="T52" fmla="*/ 632 w 1824"/>
              <a:gd name="T53" fmla="*/ 1076 h 2648"/>
              <a:gd name="T54" fmla="*/ 498 w 1824"/>
              <a:gd name="T55" fmla="*/ 1280 h 2648"/>
              <a:gd name="T56" fmla="*/ 370 w 1824"/>
              <a:gd name="T57" fmla="*/ 1518 h 2648"/>
              <a:gd name="T58" fmla="*/ 248 w 1824"/>
              <a:gd name="T59" fmla="*/ 1792 h 2648"/>
              <a:gd name="T60" fmla="*/ 138 w 1824"/>
              <a:gd name="T61" fmla="*/ 2104 h 2648"/>
              <a:gd name="T62" fmla="*/ 42 w 1824"/>
              <a:gd name="T63" fmla="*/ 2456 h 2648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1824"/>
              <a:gd name="T97" fmla="*/ 0 h 2648"/>
              <a:gd name="T98" fmla="*/ 1824 w 1824"/>
              <a:gd name="T99" fmla="*/ 2648 h 2648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1824" h="2648">
                <a:moveTo>
                  <a:pt x="0" y="2648"/>
                </a:moveTo>
                <a:lnTo>
                  <a:pt x="12" y="2464"/>
                </a:lnTo>
                <a:lnTo>
                  <a:pt x="32" y="2288"/>
                </a:lnTo>
                <a:lnTo>
                  <a:pt x="56" y="2120"/>
                </a:lnTo>
                <a:lnTo>
                  <a:pt x="88" y="1960"/>
                </a:lnTo>
                <a:lnTo>
                  <a:pt x="124" y="1808"/>
                </a:lnTo>
                <a:lnTo>
                  <a:pt x="166" y="1662"/>
                </a:lnTo>
                <a:lnTo>
                  <a:pt x="212" y="1524"/>
                </a:lnTo>
                <a:lnTo>
                  <a:pt x="262" y="1394"/>
                </a:lnTo>
                <a:lnTo>
                  <a:pt x="316" y="1270"/>
                </a:lnTo>
                <a:lnTo>
                  <a:pt x="372" y="1154"/>
                </a:lnTo>
                <a:lnTo>
                  <a:pt x="430" y="1044"/>
                </a:lnTo>
                <a:lnTo>
                  <a:pt x="490" y="942"/>
                </a:lnTo>
                <a:lnTo>
                  <a:pt x="550" y="846"/>
                </a:lnTo>
                <a:lnTo>
                  <a:pt x="612" y="758"/>
                </a:lnTo>
                <a:lnTo>
                  <a:pt x="672" y="674"/>
                </a:lnTo>
                <a:lnTo>
                  <a:pt x="734" y="598"/>
                </a:lnTo>
                <a:lnTo>
                  <a:pt x="792" y="528"/>
                </a:lnTo>
                <a:lnTo>
                  <a:pt x="850" y="464"/>
                </a:lnTo>
                <a:lnTo>
                  <a:pt x="906" y="408"/>
                </a:lnTo>
                <a:lnTo>
                  <a:pt x="960" y="356"/>
                </a:lnTo>
                <a:lnTo>
                  <a:pt x="1010" y="310"/>
                </a:lnTo>
                <a:lnTo>
                  <a:pt x="1056" y="270"/>
                </a:lnTo>
                <a:lnTo>
                  <a:pt x="1096" y="236"/>
                </a:lnTo>
                <a:lnTo>
                  <a:pt x="1134" y="208"/>
                </a:lnTo>
                <a:lnTo>
                  <a:pt x="1164" y="184"/>
                </a:lnTo>
                <a:lnTo>
                  <a:pt x="1190" y="166"/>
                </a:lnTo>
                <a:lnTo>
                  <a:pt x="1208" y="154"/>
                </a:lnTo>
                <a:lnTo>
                  <a:pt x="1220" y="146"/>
                </a:lnTo>
                <a:lnTo>
                  <a:pt x="1224" y="144"/>
                </a:lnTo>
                <a:lnTo>
                  <a:pt x="848" y="0"/>
                </a:lnTo>
                <a:lnTo>
                  <a:pt x="1728" y="56"/>
                </a:lnTo>
                <a:lnTo>
                  <a:pt x="1824" y="480"/>
                </a:lnTo>
                <a:lnTo>
                  <a:pt x="1568" y="328"/>
                </a:lnTo>
                <a:lnTo>
                  <a:pt x="1564" y="328"/>
                </a:lnTo>
                <a:lnTo>
                  <a:pt x="1554" y="332"/>
                </a:lnTo>
                <a:lnTo>
                  <a:pt x="1538" y="338"/>
                </a:lnTo>
                <a:lnTo>
                  <a:pt x="1514" y="346"/>
                </a:lnTo>
                <a:lnTo>
                  <a:pt x="1486" y="356"/>
                </a:lnTo>
                <a:lnTo>
                  <a:pt x="1452" y="370"/>
                </a:lnTo>
                <a:lnTo>
                  <a:pt x="1412" y="388"/>
                </a:lnTo>
                <a:lnTo>
                  <a:pt x="1370" y="410"/>
                </a:lnTo>
                <a:lnTo>
                  <a:pt x="1322" y="436"/>
                </a:lnTo>
                <a:lnTo>
                  <a:pt x="1270" y="466"/>
                </a:lnTo>
                <a:lnTo>
                  <a:pt x="1216" y="500"/>
                </a:lnTo>
                <a:lnTo>
                  <a:pt x="1158" y="540"/>
                </a:lnTo>
                <a:lnTo>
                  <a:pt x="1098" y="584"/>
                </a:lnTo>
                <a:lnTo>
                  <a:pt x="1034" y="636"/>
                </a:lnTo>
                <a:lnTo>
                  <a:pt x="970" y="692"/>
                </a:lnTo>
                <a:lnTo>
                  <a:pt x="904" y="756"/>
                </a:lnTo>
                <a:lnTo>
                  <a:pt x="836" y="824"/>
                </a:lnTo>
                <a:lnTo>
                  <a:pt x="770" y="900"/>
                </a:lnTo>
                <a:lnTo>
                  <a:pt x="700" y="984"/>
                </a:lnTo>
                <a:lnTo>
                  <a:pt x="632" y="1076"/>
                </a:lnTo>
                <a:lnTo>
                  <a:pt x="566" y="1174"/>
                </a:lnTo>
                <a:lnTo>
                  <a:pt x="498" y="1280"/>
                </a:lnTo>
                <a:lnTo>
                  <a:pt x="434" y="1394"/>
                </a:lnTo>
                <a:lnTo>
                  <a:pt x="370" y="1518"/>
                </a:lnTo>
                <a:lnTo>
                  <a:pt x="308" y="1650"/>
                </a:lnTo>
                <a:lnTo>
                  <a:pt x="248" y="1792"/>
                </a:lnTo>
                <a:lnTo>
                  <a:pt x="192" y="1944"/>
                </a:lnTo>
                <a:lnTo>
                  <a:pt x="138" y="2104"/>
                </a:lnTo>
                <a:lnTo>
                  <a:pt x="88" y="2274"/>
                </a:lnTo>
                <a:lnTo>
                  <a:pt x="42" y="2456"/>
                </a:lnTo>
                <a:lnTo>
                  <a:pt x="0" y="2648"/>
                </a:lnTo>
                <a:close/>
              </a:path>
            </a:pathLst>
          </a:custGeom>
          <a:gradFill rotWithShape="1">
            <a:gsLst>
              <a:gs pos="0">
                <a:srgbClr val="409B9B"/>
              </a:gs>
              <a:gs pos="50000">
                <a:srgbClr val="60DFDF"/>
              </a:gs>
              <a:gs pos="100000">
                <a:srgbClr val="73FFFF"/>
              </a:gs>
            </a:gsLst>
            <a:lin ang="0" scaled="1"/>
          </a:gradFill>
          <a:ln w="0">
            <a:noFill/>
            <a:round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4" name="AutoShape 25"/>
          <p:cNvSpPr>
            <a:spLocks noChangeArrowheads="1"/>
          </p:cNvSpPr>
          <p:nvPr/>
        </p:nvSpPr>
        <p:spPr bwMode="blackWhite">
          <a:xfrm>
            <a:off x="428625" y="4857750"/>
            <a:ext cx="1000125" cy="504825"/>
          </a:xfrm>
          <a:prstGeom prst="roundRect">
            <a:avLst>
              <a:gd name="adj" fmla="val 50000"/>
            </a:avLst>
          </a:prstGeom>
          <a:solidFill>
            <a:srgbClr val="002060"/>
          </a:solidFill>
          <a:ln w="19050">
            <a:solidFill>
              <a:srgbClr val="82D6F0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dirty="0">
                <a:solidFill>
                  <a:srgbClr val="00FFFF"/>
                </a:solidFill>
              </a:rPr>
              <a:t>зх.д.</a:t>
            </a:r>
            <a:endParaRPr lang="en-US" sz="2400" dirty="0">
              <a:solidFill>
                <a:srgbClr val="00FFFF"/>
              </a:solidFill>
            </a:endParaRPr>
          </a:p>
        </p:txBody>
      </p:sp>
      <p:sp>
        <p:nvSpPr>
          <p:cNvPr id="6" name="Дуга 5"/>
          <p:cNvSpPr/>
          <p:nvPr/>
        </p:nvSpPr>
        <p:spPr>
          <a:xfrm rot="1886543" flipV="1">
            <a:off x="2425700" y="-71438"/>
            <a:ext cx="4067175" cy="3481388"/>
          </a:xfrm>
          <a:prstGeom prst="arc">
            <a:avLst>
              <a:gd name="adj1" fmla="val 14137230"/>
              <a:gd name="adj2" fmla="val 677443"/>
            </a:avLst>
          </a:prstGeom>
          <a:ln w="38100">
            <a:solidFill>
              <a:srgbClr val="FF000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257175" y="390525"/>
            <a:ext cx="3267075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uk-UA" sz="2800" b="1" dirty="0">
                <a:solidFill>
                  <a:srgbClr val="00FFFF"/>
                </a:solidFill>
                <a:latin typeface="Arial" pitchFamily="34" charset="0"/>
                <a:cs typeface="Arial" pitchFamily="34" charset="0"/>
              </a:rPr>
              <a:t>Сан-Франциско 120 </a:t>
            </a:r>
            <a:r>
              <a:rPr lang="uk-UA" sz="2800" b="1" dirty="0" err="1">
                <a:solidFill>
                  <a:srgbClr val="00FFFF"/>
                </a:solidFill>
                <a:latin typeface="Arial" pitchFamily="34" charset="0"/>
                <a:cs typeface="Arial" pitchFamily="34" charset="0"/>
              </a:rPr>
              <a:t>зх.д</a:t>
            </a:r>
            <a:r>
              <a:rPr lang="uk-UA" sz="2800" b="1" dirty="0">
                <a:solidFill>
                  <a:srgbClr val="00FFFF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8" name="Oval 70"/>
          <p:cNvSpPr>
            <a:spLocks noChangeArrowheads="1"/>
          </p:cNvSpPr>
          <p:nvPr/>
        </p:nvSpPr>
        <p:spPr bwMode="auto">
          <a:xfrm>
            <a:off x="2590800" y="2095500"/>
            <a:ext cx="323850" cy="333375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endParaRPr lang="ru-RU" sz="800">
              <a:solidFill>
                <a:srgbClr val="FF66FF"/>
              </a:solidFill>
              <a:latin typeface="Calibri" pitchFamily="34" charset="0"/>
            </a:endParaRPr>
          </a:p>
        </p:txBody>
      </p:sp>
      <p:sp>
        <p:nvSpPr>
          <p:cNvPr id="10" name="Стрелка влево 9"/>
          <p:cNvSpPr/>
          <p:nvPr/>
        </p:nvSpPr>
        <p:spPr>
          <a:xfrm>
            <a:off x="6629400" y="2138362"/>
            <a:ext cx="2514600" cy="1519237"/>
          </a:xfrm>
          <a:prstGeom prst="left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400" b="1" dirty="0" smtClean="0"/>
              <a:t>Початковий</a:t>
            </a:r>
          </a:p>
          <a:p>
            <a:pPr algn="ctr"/>
            <a:r>
              <a:rPr lang="uk-UA" sz="2400" b="1" dirty="0" smtClean="0"/>
              <a:t>меридіан</a:t>
            </a:r>
            <a:endParaRPr lang="uk-UA" sz="2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4229100" y="191385"/>
            <a:ext cx="4914900" cy="12003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2400" b="1" dirty="0" smtClean="0"/>
              <a:t>Відлік </a:t>
            </a:r>
            <a:r>
              <a:rPr lang="uk-UA" sz="2400" b="1" dirty="0" smtClean="0">
                <a:solidFill>
                  <a:srgbClr val="FF0066"/>
                </a:solidFill>
              </a:rPr>
              <a:t>довготи</a:t>
            </a:r>
            <a:r>
              <a:rPr lang="uk-UA" sz="2400" b="1" dirty="0" smtClean="0"/>
              <a:t> починають</a:t>
            </a:r>
            <a:br>
              <a:rPr lang="uk-UA" sz="2400" b="1" dirty="0" smtClean="0"/>
            </a:br>
            <a:r>
              <a:rPr lang="uk-UA" sz="2400" b="1" dirty="0" smtClean="0"/>
              <a:t> від </a:t>
            </a:r>
            <a:r>
              <a:rPr lang="uk-UA" sz="2400" b="1" dirty="0" smtClean="0">
                <a:solidFill>
                  <a:srgbClr val="FF0066"/>
                </a:solidFill>
              </a:rPr>
              <a:t>нульового</a:t>
            </a:r>
            <a:r>
              <a:rPr lang="uk-UA" sz="2400" b="1" dirty="0" smtClean="0"/>
              <a:t> меридіану (0</a:t>
            </a:r>
            <a:r>
              <a:rPr lang="uk-UA" sz="2400" b="1" baseline="30000" dirty="0" smtClean="0"/>
              <a:t>О</a:t>
            </a:r>
            <a:r>
              <a:rPr lang="uk-UA" sz="2400" b="1" dirty="0" smtClean="0"/>
              <a:t>),</a:t>
            </a:r>
            <a:r>
              <a:rPr lang="uk-UA" sz="2400" b="1" dirty="0" smtClean="0">
                <a:solidFill>
                  <a:srgbClr val="FF0066"/>
                </a:solidFill>
              </a:rPr>
              <a:t> початкового </a:t>
            </a:r>
            <a:r>
              <a:rPr lang="uk-UA" sz="2400" b="1" dirty="0" smtClean="0"/>
              <a:t>меридіану</a:t>
            </a:r>
            <a:endParaRPr lang="uk-UA" sz="2400" b="1" dirty="0"/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1679944" y="4081240"/>
            <a:ext cx="773223" cy="40011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000" b="1" dirty="0">
                <a:solidFill>
                  <a:srgbClr val="FF2F2F"/>
                </a:solidFill>
                <a:latin typeface="Arial" pitchFamily="34" charset="0"/>
                <a:cs typeface="Arial" pitchFamily="34" charset="0"/>
              </a:rPr>
              <a:t>120</a:t>
            </a:r>
            <a:r>
              <a:rPr lang="uk-UA" sz="2000" b="1" baseline="30000" dirty="0">
                <a:solidFill>
                  <a:srgbClr val="FF2F2F"/>
                </a:solidFill>
                <a:latin typeface="Arial" pitchFamily="34" charset="0"/>
                <a:cs typeface="Arial" pitchFamily="34" charset="0"/>
              </a:rPr>
              <a:t>о</a:t>
            </a:r>
            <a:endParaRPr lang="uk-UA" sz="2000" b="1" dirty="0">
              <a:solidFill>
                <a:srgbClr val="FF2F2F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Гонг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 animBg="1"/>
      <p:bldP spid="10" grpId="0" animBg="1"/>
      <p:bldP spid="9" grpId="0" animBg="1"/>
      <p:bldP spid="1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81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Олександр\Desktop\підручники\fizychna-svitu-115m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52434" y="0"/>
            <a:ext cx="9196434" cy="5980748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" y="611606"/>
            <a:ext cx="3219449" cy="310854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eaLnBrk="0" hangingPunct="0"/>
            <a:r>
              <a:rPr lang="uk-UA" sz="2800" b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Щоб визначити</a:t>
            </a:r>
            <a:r>
              <a:rPr lang="uk-UA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довготу </a:t>
            </a:r>
            <a:r>
              <a:rPr lang="uk-UA" sz="2800" b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 об'єкта,</a:t>
            </a:r>
            <a:br>
              <a:rPr lang="uk-UA" sz="2800" b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</a:br>
            <a:r>
              <a:rPr lang="uk-UA" sz="2800" b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 потрібно визначити </a:t>
            </a:r>
            <a:br>
              <a:rPr lang="uk-UA" sz="2800" b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</a:br>
            <a:r>
              <a:rPr lang="uk-UA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меридіан, </a:t>
            </a:r>
            <a:r>
              <a:rPr lang="uk-UA" sz="2800" b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на якому він розміщений</a:t>
            </a:r>
            <a:endParaRPr lang="uk-UA" sz="2800" b="1" dirty="0">
              <a:solidFill>
                <a:sysClr val="windowText" lastClr="000000"/>
              </a:solidFill>
            </a:endParaRPr>
          </a:p>
        </p:txBody>
      </p:sp>
      <p:sp>
        <p:nvSpPr>
          <p:cNvPr id="5" name="Дуга 4"/>
          <p:cNvSpPr/>
          <p:nvPr/>
        </p:nvSpPr>
        <p:spPr>
          <a:xfrm flipH="1">
            <a:off x="3914373" y="127591"/>
            <a:ext cx="1146723" cy="5635256"/>
          </a:xfrm>
          <a:prstGeom prst="arc">
            <a:avLst>
              <a:gd name="adj1" fmla="val 16334754"/>
              <a:gd name="adj2" fmla="val 5229121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1664553" y="0"/>
            <a:ext cx="6665495" cy="433137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uk-UA" sz="2800" b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Як визначити географічну </a:t>
            </a:r>
            <a:r>
              <a:rPr lang="uk-UA" sz="2800" b="1" dirty="0" smtClean="0">
                <a:solidFill>
                  <a:srgbClr val="FF0066"/>
                </a:solidFill>
                <a:latin typeface="Arial" pitchFamily="34" charset="0"/>
                <a:cs typeface="Arial" pitchFamily="34" charset="0"/>
              </a:rPr>
              <a:t>довготу</a:t>
            </a:r>
            <a:endParaRPr lang="uk-UA" sz="2800" b="1" dirty="0">
              <a:solidFill>
                <a:srgbClr val="FF0066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AutoShape 19"/>
          <p:cNvSpPr>
            <a:spLocks noChangeArrowheads="1"/>
          </p:cNvSpPr>
          <p:nvPr/>
        </p:nvSpPr>
        <p:spPr bwMode="auto">
          <a:xfrm>
            <a:off x="4960182" y="1876313"/>
            <a:ext cx="295835" cy="376518"/>
          </a:xfrm>
          <a:prstGeom prst="irregularSeal1">
            <a:avLst/>
          </a:prstGeom>
          <a:solidFill>
            <a:srgbClr val="FF0066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uk-UA"/>
          </a:p>
        </p:txBody>
      </p:sp>
      <p:sp>
        <p:nvSpPr>
          <p:cNvPr id="8" name="Text Box 35"/>
          <p:cNvSpPr txBox="1">
            <a:spLocks noChangeArrowheads="1"/>
          </p:cNvSpPr>
          <p:nvPr/>
        </p:nvSpPr>
        <p:spPr bwMode="auto">
          <a:xfrm>
            <a:off x="5441704" y="1824102"/>
            <a:ext cx="1193012" cy="40873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000" b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Тегеран</a:t>
            </a:r>
            <a:endParaRPr lang="uk-UA" sz="2000" b="1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5657840"/>
            <a:ext cx="571504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b="1" dirty="0" smtClean="0"/>
              <a:t>40</a:t>
            </a:r>
            <a:r>
              <a:rPr lang="uk-UA" b="1" baseline="30000" dirty="0" smtClean="0"/>
              <a:t>О</a:t>
            </a:r>
            <a:endParaRPr lang="uk-UA" b="1" baseline="30000" dirty="0"/>
          </a:p>
        </p:txBody>
      </p:sp>
      <p:sp>
        <p:nvSpPr>
          <p:cNvPr id="10" name="TextBox 9"/>
          <p:cNvSpPr txBox="1"/>
          <p:nvPr/>
        </p:nvSpPr>
        <p:spPr>
          <a:xfrm>
            <a:off x="5170967" y="5640119"/>
            <a:ext cx="571504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b="1" dirty="0" smtClean="0"/>
              <a:t>60</a:t>
            </a:r>
            <a:r>
              <a:rPr lang="uk-UA" b="1" baseline="30000" dirty="0" smtClean="0"/>
              <a:t>О</a:t>
            </a:r>
            <a:endParaRPr lang="uk-UA" b="1" baseline="30000" dirty="0"/>
          </a:p>
        </p:txBody>
      </p:sp>
      <p:sp>
        <p:nvSpPr>
          <p:cNvPr id="11" name="AutoShape 36"/>
          <p:cNvSpPr>
            <a:spLocks noChangeArrowheads="1"/>
          </p:cNvSpPr>
          <p:nvPr/>
        </p:nvSpPr>
        <p:spPr bwMode="blackWhite">
          <a:xfrm>
            <a:off x="6799936" y="1780650"/>
            <a:ext cx="1402430" cy="452187"/>
          </a:xfrm>
          <a:prstGeom prst="roundRect">
            <a:avLst>
              <a:gd name="adj" fmla="val 50000"/>
            </a:avLst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52</a:t>
            </a:r>
            <a:r>
              <a:rPr lang="uk-UA" sz="2000" b="1" baseline="3000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о</a:t>
            </a:r>
            <a:r>
              <a:rPr lang="uk-UA" sz="2000" b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uk-UA" sz="2000" b="1" dirty="0" err="1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Сх.д</a:t>
            </a:r>
            <a:r>
              <a:rPr lang="uk-UA" sz="2800" b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n-US" sz="2800" b="1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AutoShape 6"/>
          <p:cNvSpPr>
            <a:spLocks noChangeArrowheads="1"/>
          </p:cNvSpPr>
          <p:nvPr/>
        </p:nvSpPr>
        <p:spPr bwMode="gray">
          <a:xfrm>
            <a:off x="4912242" y="6129950"/>
            <a:ext cx="3678865" cy="728050"/>
          </a:xfrm>
          <a:prstGeom prst="rightArrow">
            <a:avLst>
              <a:gd name="adj1" fmla="val 61556"/>
              <a:gd name="adj2" fmla="val 259219"/>
            </a:avLst>
          </a:prstGeom>
          <a:gradFill rotWithShape="1">
            <a:gsLst>
              <a:gs pos="0">
                <a:srgbClr val="003F77"/>
              </a:gs>
              <a:gs pos="50000">
                <a:srgbClr val="005FAD"/>
              </a:gs>
              <a:gs pos="100000">
                <a:srgbClr val="0072CE"/>
              </a:gs>
            </a:gsLst>
            <a:lin ang="0" scaled="1"/>
          </a:gradFill>
          <a:ln w="9525">
            <a:solidFill>
              <a:srgbClr val="B4E6F6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uk-UA" sz="2000" b="1" dirty="0">
                <a:solidFill>
                  <a:schemeClr val="bg1"/>
                </a:solidFill>
              </a:rPr>
              <a:t>     </a:t>
            </a:r>
            <a:r>
              <a:rPr lang="uk-UA" sz="2400" b="1" dirty="0">
                <a:solidFill>
                  <a:schemeClr val="bg1"/>
                </a:solidFill>
              </a:rPr>
              <a:t>Східна довгота</a:t>
            </a:r>
          </a:p>
        </p:txBody>
      </p:sp>
      <p:sp>
        <p:nvSpPr>
          <p:cNvPr id="13" name="AutoShape 7"/>
          <p:cNvSpPr>
            <a:spLocks noChangeArrowheads="1"/>
          </p:cNvSpPr>
          <p:nvPr/>
        </p:nvSpPr>
        <p:spPr bwMode="gray">
          <a:xfrm flipH="1">
            <a:off x="-2" y="6060558"/>
            <a:ext cx="4231760" cy="797442"/>
          </a:xfrm>
          <a:prstGeom prst="rightArrow">
            <a:avLst>
              <a:gd name="adj1" fmla="val 61556"/>
              <a:gd name="adj2" fmla="val 227422"/>
            </a:avLst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0" scaled="1"/>
            <a:tileRect/>
          </a:gradFill>
          <a:ln w="9525">
            <a:solidFill>
              <a:schemeClr val="accent5">
                <a:lumMod val="40000"/>
                <a:lumOff val="60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chemeClr val="bg1"/>
                </a:solidFill>
              </a:rPr>
              <a:t>    </a:t>
            </a:r>
            <a:r>
              <a:rPr lang="uk-UA" sz="2400" b="1" dirty="0" smtClean="0">
                <a:solidFill>
                  <a:schemeClr val="bg1"/>
                </a:solidFill>
              </a:rPr>
              <a:t>Західна </a:t>
            </a:r>
            <a:r>
              <a:rPr lang="uk-UA" sz="2400" b="1" dirty="0">
                <a:solidFill>
                  <a:schemeClr val="bg1"/>
                </a:solidFill>
              </a:rPr>
              <a:t>довгота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Гонг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4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5F940"/>
                                      </p:to>
                                    </p:animClr>
                                    <p:set>
                                      <p:cBhvr>
                                        <p:cTn id="4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4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519CB"/>
                                      </p:to>
                                    </p:animClr>
                                    <p:set>
                                      <p:cBhvr>
                                        <p:cTn id="4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81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4" name="AutoShape 8"/>
          <p:cNvSpPr>
            <a:spLocks noChangeArrowheads="1"/>
          </p:cNvSpPr>
          <p:nvPr/>
        </p:nvSpPr>
        <p:spPr bwMode="blackWhite">
          <a:xfrm>
            <a:off x="0" y="5171089"/>
            <a:ext cx="1223963" cy="504825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0000FF">
                  <a:alpha val="95000"/>
                </a:srgbClr>
              </a:gs>
              <a:gs pos="50000">
                <a:srgbClr val="0000FF">
                  <a:gamma/>
                  <a:shade val="0"/>
                  <a:invGamma/>
                </a:srgbClr>
              </a:gs>
              <a:gs pos="100000">
                <a:srgbClr val="0000FF">
                  <a:alpha val="95000"/>
                </a:srgbClr>
              </a:gs>
            </a:gsLst>
            <a:lin ang="5400000" scaled="1"/>
          </a:gradFill>
          <a:ln w="19050">
            <a:solidFill>
              <a:srgbClr val="00CCFF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>
                <a:solidFill>
                  <a:srgbClr val="00FFFF"/>
                </a:solidFill>
              </a:rPr>
              <a:t>зх.д.</a:t>
            </a:r>
            <a:endParaRPr lang="en-US" sz="2400" b="1">
              <a:solidFill>
                <a:srgbClr val="00FFFF"/>
              </a:solidFill>
            </a:endParaRPr>
          </a:p>
        </p:txBody>
      </p:sp>
      <p:sp>
        <p:nvSpPr>
          <p:cNvPr id="24585" name="AutoShape 9"/>
          <p:cNvSpPr>
            <a:spLocks noChangeArrowheads="1"/>
          </p:cNvSpPr>
          <p:nvPr/>
        </p:nvSpPr>
        <p:spPr bwMode="blackWhite">
          <a:xfrm>
            <a:off x="7890644" y="5217893"/>
            <a:ext cx="1143000" cy="504825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0000FF">
                  <a:alpha val="95000"/>
                </a:srgbClr>
              </a:gs>
              <a:gs pos="50000">
                <a:srgbClr val="0000FF">
                  <a:gamma/>
                  <a:shade val="0"/>
                  <a:invGamma/>
                </a:srgbClr>
              </a:gs>
              <a:gs pos="100000">
                <a:srgbClr val="0000FF">
                  <a:alpha val="95000"/>
                </a:srgbClr>
              </a:gs>
            </a:gsLst>
            <a:lin ang="5400000" scaled="1"/>
          </a:gradFill>
          <a:ln w="19050">
            <a:solidFill>
              <a:srgbClr val="00CCFF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>
                <a:solidFill>
                  <a:srgbClr val="00FFFF"/>
                </a:solidFill>
              </a:rPr>
              <a:t>сх.д.</a:t>
            </a:r>
            <a:endParaRPr lang="en-US" sz="2400" b="1">
              <a:solidFill>
                <a:srgbClr val="00FFFF"/>
              </a:solidFill>
            </a:endParaRPr>
          </a:p>
        </p:txBody>
      </p:sp>
      <p:pic>
        <p:nvPicPr>
          <p:cNvPr id="56322" name="Picture 4" descr="карта півкуль прозора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8368" y="862295"/>
            <a:ext cx="8927263" cy="4990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3" name="AutoShape 7"/>
          <p:cNvSpPr>
            <a:spLocks noChangeArrowheads="1"/>
          </p:cNvSpPr>
          <p:nvPr/>
        </p:nvSpPr>
        <p:spPr bwMode="gray">
          <a:xfrm flipH="1">
            <a:off x="816328" y="5076497"/>
            <a:ext cx="3550722" cy="653884"/>
          </a:xfrm>
          <a:prstGeom prst="rightArrow">
            <a:avLst>
              <a:gd name="adj1" fmla="val 61556"/>
              <a:gd name="adj2" fmla="val 196117"/>
            </a:avLst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0" scaled="1"/>
            <a:tileRect/>
          </a:gradFill>
          <a:ln w="9525">
            <a:solidFill>
              <a:schemeClr val="accent5">
                <a:lumMod val="40000"/>
                <a:lumOff val="60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chemeClr val="bg1"/>
                </a:solidFill>
              </a:rPr>
              <a:t>     </a:t>
            </a:r>
            <a:r>
              <a:rPr lang="uk-UA" sz="2000" b="1" dirty="0">
                <a:solidFill>
                  <a:schemeClr val="bg1"/>
                </a:solidFill>
              </a:rPr>
              <a:t>Західна довгота</a:t>
            </a:r>
          </a:p>
        </p:txBody>
      </p:sp>
      <p:sp>
        <p:nvSpPr>
          <p:cNvPr id="24586" name="AutoShape 10"/>
          <p:cNvSpPr>
            <a:spLocks noChangeArrowheads="1"/>
          </p:cNvSpPr>
          <p:nvPr/>
        </p:nvSpPr>
        <p:spPr bwMode="gray">
          <a:xfrm rot="10806445" flipV="1">
            <a:off x="62" y="5786573"/>
            <a:ext cx="9144029" cy="928687"/>
          </a:xfrm>
          <a:prstGeom prst="roundRect">
            <a:avLst>
              <a:gd name="adj" fmla="val 1168"/>
            </a:avLst>
          </a:prstGeom>
          <a:solidFill>
            <a:srgbClr val="002060">
              <a:alpha val="35000"/>
            </a:srgbClr>
          </a:solidFill>
          <a:ln w="9525" algn="ctr">
            <a:solidFill>
              <a:schemeClr val="tx2">
                <a:lumMod val="40000"/>
                <a:lumOff val="60000"/>
              </a:schemeClr>
            </a:solidFill>
            <a:round/>
            <a:headEnd/>
            <a:tailEnd/>
          </a:ln>
          <a:effectLst>
            <a:outerShdw dist="63500" dir="3187806" algn="ctr" rotWithShape="0">
              <a:srgbClr val="001D3A"/>
            </a:outerShdw>
          </a:effectLst>
        </p:spPr>
        <p:txBody>
          <a:bodyPr wrap="none" anchor="ctr"/>
          <a:lstStyle/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dirty="0">
                <a:solidFill>
                  <a:schemeClr val="bg1"/>
                </a:solidFill>
              </a:rPr>
              <a:t> </a:t>
            </a:r>
            <a:r>
              <a:rPr lang="uk-UA" sz="2000" dirty="0">
                <a:solidFill>
                  <a:schemeClr val="bg1"/>
                </a:solidFill>
              </a:rPr>
              <a:t>  </a:t>
            </a: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dirty="0">
                <a:solidFill>
                  <a:schemeClr val="bg1"/>
                </a:solidFill>
              </a:rPr>
              <a:t> </a:t>
            </a:r>
            <a:r>
              <a:rPr lang="uk-UA" sz="2400" dirty="0">
                <a:solidFill>
                  <a:schemeClr val="bg1"/>
                </a:solidFill>
                <a:latin typeface="+mn-lt"/>
                <a:cs typeface="+mn-cs"/>
              </a:rPr>
              <a:t>Відлік довготи  йде на захід (</a:t>
            </a:r>
            <a:r>
              <a:rPr lang="uk-UA" sz="2400" i="1" dirty="0">
                <a:solidFill>
                  <a:schemeClr val="bg1"/>
                </a:solidFill>
                <a:latin typeface="+mn-lt"/>
                <a:cs typeface="+mn-cs"/>
              </a:rPr>
              <a:t>західна довгота</a:t>
            </a:r>
            <a:r>
              <a:rPr lang="uk-UA" sz="2400" dirty="0">
                <a:solidFill>
                  <a:schemeClr val="bg1"/>
                </a:solidFill>
                <a:latin typeface="+mn-lt"/>
                <a:cs typeface="+mn-cs"/>
              </a:rPr>
              <a:t>  зх.д.) та схід</a:t>
            </a: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dirty="0">
                <a:solidFill>
                  <a:schemeClr val="bg1"/>
                </a:solidFill>
                <a:latin typeface="+mn-lt"/>
                <a:cs typeface="+mn-cs"/>
              </a:rPr>
              <a:t> (</a:t>
            </a:r>
            <a:r>
              <a:rPr lang="uk-UA" sz="2400" i="1" dirty="0">
                <a:solidFill>
                  <a:schemeClr val="bg1"/>
                </a:solidFill>
                <a:latin typeface="+mn-lt"/>
                <a:cs typeface="+mn-cs"/>
              </a:rPr>
              <a:t>східна довгота</a:t>
            </a:r>
            <a:r>
              <a:rPr lang="uk-UA" sz="2400" dirty="0">
                <a:solidFill>
                  <a:schemeClr val="bg1"/>
                </a:solidFill>
                <a:latin typeface="+mn-lt"/>
                <a:cs typeface="+mn-cs"/>
              </a:rPr>
              <a:t> сх.д.)  ї визначають у градусах від 0</a:t>
            </a:r>
            <a:r>
              <a:rPr lang="uk-UA" sz="2400" baseline="30000" dirty="0">
                <a:solidFill>
                  <a:schemeClr val="bg1"/>
                </a:solidFill>
                <a:latin typeface="+mn-lt"/>
                <a:cs typeface="+mn-cs"/>
              </a:rPr>
              <a:t>о</a:t>
            </a:r>
            <a:r>
              <a:rPr lang="uk-UA" sz="2400" dirty="0">
                <a:solidFill>
                  <a:schemeClr val="bg1"/>
                </a:solidFill>
                <a:latin typeface="+mn-lt"/>
                <a:cs typeface="+mn-cs"/>
              </a:rPr>
              <a:t> до 180</a:t>
            </a:r>
            <a:r>
              <a:rPr lang="uk-UA" sz="2400" baseline="30000" dirty="0">
                <a:solidFill>
                  <a:schemeClr val="bg1"/>
                </a:solidFill>
                <a:latin typeface="+mn-lt"/>
                <a:cs typeface="+mn-cs"/>
              </a:rPr>
              <a:t>о</a:t>
            </a:r>
            <a:r>
              <a:rPr lang="uk-UA" sz="2400" dirty="0">
                <a:solidFill>
                  <a:schemeClr val="bg1"/>
                </a:solidFill>
                <a:latin typeface="+mn-lt"/>
                <a:cs typeface="+mn-cs"/>
              </a:rPr>
              <a:t> </a:t>
            </a: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56331" name="Text Box 7"/>
          <p:cNvSpPr txBox="1">
            <a:spLocks noChangeArrowheads="1"/>
          </p:cNvSpPr>
          <p:nvPr/>
        </p:nvSpPr>
        <p:spPr bwMode="auto">
          <a:xfrm>
            <a:off x="3560372" y="2963925"/>
            <a:ext cx="536616" cy="369888"/>
          </a:xfrm>
          <a:prstGeom prst="rect">
            <a:avLst/>
          </a:prstGeom>
          <a:ln>
            <a:noFill/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b="1" dirty="0">
                <a:solidFill>
                  <a:srgbClr val="FF2F2F"/>
                </a:solidFill>
                <a:latin typeface="Calibri" pitchFamily="34" charset="0"/>
              </a:rPr>
              <a:t>20</a:t>
            </a:r>
            <a:r>
              <a:rPr lang="uk-UA" b="1" baseline="30000" dirty="0">
                <a:solidFill>
                  <a:srgbClr val="FF2F2F"/>
                </a:solidFill>
                <a:latin typeface="Calibri" pitchFamily="34" charset="0"/>
              </a:rPr>
              <a:t>о</a:t>
            </a:r>
            <a:endParaRPr lang="uk-UA" b="1" dirty="0">
              <a:solidFill>
                <a:srgbClr val="FF2F2F"/>
              </a:solidFill>
              <a:latin typeface="Calibri" pitchFamily="34" charset="0"/>
            </a:endParaRPr>
          </a:p>
        </p:txBody>
      </p:sp>
      <p:sp>
        <p:nvSpPr>
          <p:cNvPr id="56332" name="Text Box 7"/>
          <p:cNvSpPr txBox="1">
            <a:spLocks noChangeArrowheads="1"/>
          </p:cNvSpPr>
          <p:nvPr/>
        </p:nvSpPr>
        <p:spPr bwMode="auto">
          <a:xfrm>
            <a:off x="4905622" y="2952050"/>
            <a:ext cx="533276" cy="369888"/>
          </a:xfrm>
          <a:prstGeom prst="rect">
            <a:avLst/>
          </a:prstGeom>
          <a:ln>
            <a:noFill/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b="1" dirty="0">
                <a:solidFill>
                  <a:srgbClr val="FF2F2F"/>
                </a:solidFill>
                <a:latin typeface="Calibri" pitchFamily="34" charset="0"/>
              </a:rPr>
              <a:t>40</a:t>
            </a:r>
            <a:r>
              <a:rPr lang="uk-UA" b="1" baseline="30000" dirty="0">
                <a:solidFill>
                  <a:srgbClr val="FF2F2F"/>
                </a:solidFill>
                <a:latin typeface="Calibri" pitchFamily="34" charset="0"/>
              </a:rPr>
              <a:t>о</a:t>
            </a:r>
            <a:endParaRPr lang="uk-UA" b="1" dirty="0">
              <a:solidFill>
                <a:srgbClr val="FF2F2F"/>
              </a:solidFill>
              <a:latin typeface="Calibri" pitchFamily="34" charset="0"/>
            </a:endParaRPr>
          </a:p>
        </p:txBody>
      </p:sp>
      <p:sp>
        <p:nvSpPr>
          <p:cNvPr id="56334" name="Text Box 7"/>
          <p:cNvSpPr txBox="1">
            <a:spLocks noChangeArrowheads="1"/>
          </p:cNvSpPr>
          <p:nvPr/>
        </p:nvSpPr>
        <p:spPr bwMode="auto">
          <a:xfrm>
            <a:off x="5417558" y="2952050"/>
            <a:ext cx="508227" cy="369888"/>
          </a:xfrm>
          <a:prstGeom prst="rect">
            <a:avLst/>
          </a:prstGeom>
          <a:ln>
            <a:noFill/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b="1" dirty="0">
                <a:solidFill>
                  <a:srgbClr val="FF2F2F"/>
                </a:solidFill>
                <a:latin typeface="Calibri" pitchFamily="34" charset="0"/>
              </a:rPr>
              <a:t>60</a:t>
            </a:r>
            <a:r>
              <a:rPr lang="uk-UA" b="1" baseline="30000" dirty="0">
                <a:solidFill>
                  <a:srgbClr val="FF2F2F"/>
                </a:solidFill>
                <a:latin typeface="Calibri" pitchFamily="34" charset="0"/>
              </a:rPr>
              <a:t>о</a:t>
            </a:r>
            <a:endParaRPr lang="uk-UA" b="1" dirty="0">
              <a:solidFill>
                <a:srgbClr val="FF2F2F"/>
              </a:solidFill>
              <a:latin typeface="Calibri" pitchFamily="34" charset="0"/>
            </a:endParaRPr>
          </a:p>
        </p:txBody>
      </p:sp>
      <p:sp>
        <p:nvSpPr>
          <p:cNvPr id="56336" name="Text Box 7"/>
          <p:cNvSpPr txBox="1">
            <a:spLocks noChangeArrowheads="1"/>
          </p:cNvSpPr>
          <p:nvPr/>
        </p:nvSpPr>
        <p:spPr bwMode="auto">
          <a:xfrm>
            <a:off x="5893869" y="2952050"/>
            <a:ext cx="542554" cy="369888"/>
          </a:xfrm>
          <a:prstGeom prst="rect">
            <a:avLst/>
          </a:prstGeom>
          <a:ln>
            <a:noFill/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b="1" dirty="0">
                <a:solidFill>
                  <a:srgbClr val="FF2F2F"/>
                </a:solidFill>
                <a:latin typeface="Calibri" pitchFamily="34" charset="0"/>
              </a:rPr>
              <a:t>80</a:t>
            </a:r>
            <a:r>
              <a:rPr lang="uk-UA" b="1" baseline="30000" dirty="0">
                <a:solidFill>
                  <a:srgbClr val="FF2F2F"/>
                </a:solidFill>
                <a:latin typeface="Calibri" pitchFamily="34" charset="0"/>
              </a:rPr>
              <a:t>о</a:t>
            </a:r>
            <a:endParaRPr lang="uk-UA" b="1" dirty="0">
              <a:solidFill>
                <a:srgbClr val="FF2F2F"/>
              </a:solidFill>
              <a:latin typeface="Calibri" pitchFamily="34" charset="0"/>
            </a:endParaRPr>
          </a:p>
        </p:txBody>
      </p:sp>
      <p:sp>
        <p:nvSpPr>
          <p:cNvPr id="56338" name="Text Box 7"/>
          <p:cNvSpPr txBox="1">
            <a:spLocks noChangeArrowheads="1"/>
          </p:cNvSpPr>
          <p:nvPr/>
        </p:nvSpPr>
        <p:spPr bwMode="auto">
          <a:xfrm>
            <a:off x="6322496" y="2952050"/>
            <a:ext cx="649288" cy="369888"/>
          </a:xfrm>
          <a:prstGeom prst="rect">
            <a:avLst/>
          </a:prstGeom>
          <a:ln>
            <a:noFill/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b="1" dirty="0">
                <a:solidFill>
                  <a:srgbClr val="FF2F2F"/>
                </a:solidFill>
                <a:latin typeface="Calibri" pitchFamily="34" charset="0"/>
              </a:rPr>
              <a:t>100</a:t>
            </a:r>
            <a:r>
              <a:rPr lang="uk-UA" b="1" baseline="30000" dirty="0">
                <a:solidFill>
                  <a:srgbClr val="FF2F2F"/>
                </a:solidFill>
                <a:latin typeface="Calibri" pitchFamily="34" charset="0"/>
              </a:rPr>
              <a:t>о</a:t>
            </a:r>
            <a:endParaRPr lang="uk-UA" b="1" dirty="0">
              <a:solidFill>
                <a:srgbClr val="FF2F2F"/>
              </a:solidFill>
              <a:latin typeface="Calibri" pitchFamily="34" charset="0"/>
            </a:endParaRPr>
          </a:p>
        </p:txBody>
      </p:sp>
      <p:sp>
        <p:nvSpPr>
          <p:cNvPr id="56339" name="Text Box 7"/>
          <p:cNvSpPr txBox="1">
            <a:spLocks noChangeArrowheads="1"/>
          </p:cNvSpPr>
          <p:nvPr/>
        </p:nvSpPr>
        <p:spPr bwMode="auto">
          <a:xfrm>
            <a:off x="1536561" y="2963925"/>
            <a:ext cx="649287" cy="369888"/>
          </a:xfrm>
          <a:prstGeom prst="rect">
            <a:avLst/>
          </a:prstGeom>
          <a:ln>
            <a:noFill/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b="1" dirty="0">
                <a:solidFill>
                  <a:srgbClr val="FF2F2F"/>
                </a:solidFill>
                <a:latin typeface="Calibri" pitchFamily="34" charset="0"/>
              </a:rPr>
              <a:t>100</a:t>
            </a:r>
            <a:r>
              <a:rPr lang="uk-UA" b="1" baseline="30000" dirty="0">
                <a:solidFill>
                  <a:srgbClr val="FF2F2F"/>
                </a:solidFill>
                <a:latin typeface="Calibri" pitchFamily="34" charset="0"/>
              </a:rPr>
              <a:t>о</a:t>
            </a:r>
            <a:endParaRPr lang="uk-UA" b="1" dirty="0">
              <a:solidFill>
                <a:srgbClr val="FF2F2F"/>
              </a:solidFill>
              <a:latin typeface="Calibri" pitchFamily="34" charset="0"/>
            </a:endParaRPr>
          </a:p>
        </p:txBody>
      </p:sp>
      <p:sp>
        <p:nvSpPr>
          <p:cNvPr id="56340" name="Text Box 7"/>
          <p:cNvSpPr txBox="1">
            <a:spLocks noChangeArrowheads="1"/>
          </p:cNvSpPr>
          <p:nvPr/>
        </p:nvSpPr>
        <p:spPr bwMode="auto">
          <a:xfrm>
            <a:off x="6893624" y="2963925"/>
            <a:ext cx="649288" cy="369888"/>
          </a:xfrm>
          <a:prstGeom prst="rect">
            <a:avLst/>
          </a:prstGeom>
          <a:ln>
            <a:noFill/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b="1" dirty="0">
                <a:solidFill>
                  <a:srgbClr val="FF2F2F"/>
                </a:solidFill>
                <a:latin typeface="Calibri" pitchFamily="34" charset="0"/>
              </a:rPr>
              <a:t>120</a:t>
            </a:r>
            <a:r>
              <a:rPr lang="uk-UA" b="1" baseline="30000" dirty="0">
                <a:solidFill>
                  <a:srgbClr val="FF2F2F"/>
                </a:solidFill>
                <a:latin typeface="Calibri" pitchFamily="34" charset="0"/>
              </a:rPr>
              <a:t>о</a:t>
            </a:r>
            <a:endParaRPr lang="uk-UA" b="1" dirty="0">
              <a:solidFill>
                <a:srgbClr val="FF2F2F"/>
              </a:solidFill>
              <a:latin typeface="Calibri" pitchFamily="34" charset="0"/>
            </a:endParaRPr>
          </a:p>
        </p:txBody>
      </p:sp>
      <p:sp>
        <p:nvSpPr>
          <p:cNvPr id="56341" name="Text Box 7"/>
          <p:cNvSpPr txBox="1">
            <a:spLocks noChangeArrowheads="1"/>
          </p:cNvSpPr>
          <p:nvPr/>
        </p:nvSpPr>
        <p:spPr bwMode="auto">
          <a:xfrm>
            <a:off x="7405563" y="2975800"/>
            <a:ext cx="649287" cy="369888"/>
          </a:xfrm>
          <a:prstGeom prst="rect">
            <a:avLst/>
          </a:prstGeom>
          <a:ln>
            <a:noFill/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b="1" dirty="0">
                <a:solidFill>
                  <a:srgbClr val="FF2F2F"/>
                </a:solidFill>
                <a:latin typeface="Calibri" pitchFamily="34" charset="0"/>
              </a:rPr>
              <a:t>140</a:t>
            </a:r>
            <a:r>
              <a:rPr lang="uk-UA" b="1" baseline="30000" dirty="0">
                <a:solidFill>
                  <a:srgbClr val="FF2F2F"/>
                </a:solidFill>
                <a:latin typeface="Calibri" pitchFamily="34" charset="0"/>
              </a:rPr>
              <a:t>о</a:t>
            </a:r>
            <a:endParaRPr lang="uk-UA" b="1" dirty="0">
              <a:solidFill>
                <a:srgbClr val="FF2F2F"/>
              </a:solidFill>
              <a:latin typeface="Calibri" pitchFamily="34" charset="0"/>
            </a:endParaRPr>
          </a:p>
        </p:txBody>
      </p:sp>
      <p:sp>
        <p:nvSpPr>
          <p:cNvPr id="56344" name="Text Box 7"/>
          <p:cNvSpPr txBox="1">
            <a:spLocks noChangeArrowheads="1"/>
          </p:cNvSpPr>
          <p:nvPr/>
        </p:nvSpPr>
        <p:spPr bwMode="auto">
          <a:xfrm>
            <a:off x="7929188" y="2963925"/>
            <a:ext cx="649287" cy="369888"/>
          </a:xfrm>
          <a:prstGeom prst="rect">
            <a:avLst/>
          </a:prstGeom>
          <a:solidFill>
            <a:schemeClr val="bg1"/>
          </a:solidFill>
          <a:ln>
            <a:noFill/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b="1" dirty="0">
                <a:solidFill>
                  <a:srgbClr val="FF2F2F"/>
                </a:solidFill>
                <a:latin typeface="Calibri" pitchFamily="34" charset="0"/>
              </a:rPr>
              <a:t>160</a:t>
            </a:r>
            <a:r>
              <a:rPr lang="uk-UA" b="1" baseline="30000" dirty="0">
                <a:solidFill>
                  <a:srgbClr val="FF2F2F"/>
                </a:solidFill>
                <a:latin typeface="Calibri" pitchFamily="34" charset="0"/>
              </a:rPr>
              <a:t>о</a:t>
            </a:r>
            <a:endParaRPr lang="uk-UA" b="1" dirty="0">
              <a:solidFill>
                <a:srgbClr val="FF2F2F"/>
              </a:solidFill>
              <a:latin typeface="Calibri" pitchFamily="34" charset="0"/>
            </a:endParaRPr>
          </a:p>
        </p:txBody>
      </p:sp>
      <p:sp>
        <p:nvSpPr>
          <p:cNvPr id="56345" name="Text Box 7"/>
          <p:cNvSpPr txBox="1">
            <a:spLocks noChangeArrowheads="1"/>
          </p:cNvSpPr>
          <p:nvPr/>
        </p:nvSpPr>
        <p:spPr bwMode="auto">
          <a:xfrm>
            <a:off x="8452816" y="2952050"/>
            <a:ext cx="649287" cy="369888"/>
          </a:xfrm>
          <a:prstGeom prst="rect">
            <a:avLst/>
          </a:prstGeom>
          <a:solidFill>
            <a:schemeClr val="bg1"/>
          </a:solidFill>
          <a:ln>
            <a:noFill/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b="1" dirty="0">
                <a:solidFill>
                  <a:srgbClr val="FF2F2F"/>
                </a:solidFill>
                <a:latin typeface="Calibri" pitchFamily="34" charset="0"/>
              </a:rPr>
              <a:t>180</a:t>
            </a:r>
            <a:r>
              <a:rPr lang="uk-UA" b="1" baseline="30000" dirty="0">
                <a:solidFill>
                  <a:srgbClr val="FF2F2F"/>
                </a:solidFill>
                <a:latin typeface="Calibri" pitchFamily="34" charset="0"/>
              </a:rPr>
              <a:t>о</a:t>
            </a:r>
            <a:endParaRPr lang="uk-UA" b="1" dirty="0">
              <a:solidFill>
                <a:srgbClr val="FF2F2F"/>
              </a:solidFill>
              <a:latin typeface="Calibri" pitchFamily="34" charset="0"/>
            </a:endParaRPr>
          </a:p>
        </p:txBody>
      </p:sp>
      <p:sp>
        <p:nvSpPr>
          <p:cNvPr id="56346" name="Text Box 7"/>
          <p:cNvSpPr txBox="1">
            <a:spLocks noChangeArrowheads="1"/>
          </p:cNvSpPr>
          <p:nvPr/>
        </p:nvSpPr>
        <p:spPr bwMode="auto">
          <a:xfrm>
            <a:off x="-95000" y="2975800"/>
            <a:ext cx="649287" cy="369888"/>
          </a:xfrm>
          <a:prstGeom prst="rect">
            <a:avLst/>
          </a:prstGeom>
          <a:ln>
            <a:noFill/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b="1" dirty="0">
                <a:solidFill>
                  <a:srgbClr val="FF2F2F"/>
                </a:solidFill>
                <a:latin typeface="Calibri" pitchFamily="34" charset="0"/>
              </a:rPr>
              <a:t>160</a:t>
            </a:r>
            <a:r>
              <a:rPr lang="uk-UA" b="1" baseline="30000" dirty="0">
                <a:solidFill>
                  <a:srgbClr val="FF2F2F"/>
                </a:solidFill>
                <a:latin typeface="Calibri" pitchFamily="34" charset="0"/>
              </a:rPr>
              <a:t>о</a:t>
            </a:r>
            <a:endParaRPr lang="uk-UA" b="1" dirty="0">
              <a:solidFill>
                <a:srgbClr val="FF2F2F"/>
              </a:solidFill>
              <a:latin typeface="Calibri" pitchFamily="34" charset="0"/>
            </a:endParaRPr>
          </a:p>
        </p:txBody>
      </p:sp>
      <p:sp>
        <p:nvSpPr>
          <p:cNvPr id="28" name="Oval 70"/>
          <p:cNvSpPr>
            <a:spLocks noChangeArrowheads="1"/>
          </p:cNvSpPr>
          <p:nvPr/>
        </p:nvSpPr>
        <p:spPr bwMode="auto">
          <a:xfrm>
            <a:off x="4795790" y="1654964"/>
            <a:ext cx="461714" cy="428626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</a:t>
            </a:r>
          </a:p>
        </p:txBody>
      </p:sp>
      <p:cxnSp>
        <p:nvCxnSpPr>
          <p:cNvPr id="30" name="Пряма зі стрілкою 29"/>
          <p:cNvCxnSpPr/>
          <p:nvPr/>
        </p:nvCxnSpPr>
        <p:spPr>
          <a:xfrm>
            <a:off x="4262870" y="1913437"/>
            <a:ext cx="618259" cy="18556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AutoShape 36"/>
          <p:cNvSpPr>
            <a:spLocks noChangeArrowheads="1"/>
          </p:cNvSpPr>
          <p:nvPr/>
        </p:nvSpPr>
        <p:spPr bwMode="blackWhite">
          <a:xfrm>
            <a:off x="5169774" y="2132030"/>
            <a:ext cx="1402430" cy="412185"/>
          </a:xfrm>
          <a:prstGeom prst="roundRect">
            <a:avLst>
              <a:gd name="adj" fmla="val 50000"/>
            </a:avLst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30</a:t>
            </a:r>
            <a:r>
              <a:rPr lang="uk-UA" sz="2000" b="1" baseline="3000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о</a:t>
            </a:r>
            <a:r>
              <a:rPr lang="uk-UA" sz="2000" b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uk-UA" sz="2000" b="1" dirty="0" err="1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сх.д</a:t>
            </a:r>
            <a:r>
              <a:rPr lang="uk-UA" sz="2800" b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n-US" sz="2800" b="1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6329" name="Text Box 6"/>
          <p:cNvSpPr txBox="1">
            <a:spLocks noChangeArrowheads="1"/>
          </p:cNvSpPr>
          <p:nvPr/>
        </p:nvSpPr>
        <p:spPr bwMode="auto">
          <a:xfrm>
            <a:off x="4079045" y="2963925"/>
            <a:ext cx="504825" cy="369888"/>
          </a:xfrm>
          <a:prstGeom prst="rect">
            <a:avLst/>
          </a:prstGeom>
          <a:ln>
            <a:noFill/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b="1" dirty="0">
                <a:solidFill>
                  <a:srgbClr val="FF2F2F"/>
                </a:solidFill>
                <a:latin typeface="Calibri" pitchFamily="34" charset="0"/>
              </a:rPr>
              <a:t>0</a:t>
            </a:r>
            <a:r>
              <a:rPr lang="uk-UA" b="1" baseline="30000" dirty="0">
                <a:solidFill>
                  <a:srgbClr val="FF2F2F"/>
                </a:solidFill>
                <a:latin typeface="Calibri" pitchFamily="34" charset="0"/>
              </a:rPr>
              <a:t>о</a:t>
            </a:r>
            <a:endParaRPr lang="uk-UA" b="1" dirty="0">
              <a:solidFill>
                <a:srgbClr val="FF2F2F"/>
              </a:solidFill>
              <a:latin typeface="Calibri" pitchFamily="34" charset="0"/>
            </a:endParaRPr>
          </a:p>
        </p:txBody>
      </p:sp>
      <p:sp>
        <p:nvSpPr>
          <p:cNvPr id="56342" name="Text Box 7"/>
          <p:cNvSpPr txBox="1">
            <a:spLocks noChangeArrowheads="1"/>
          </p:cNvSpPr>
          <p:nvPr/>
        </p:nvSpPr>
        <p:spPr bwMode="auto">
          <a:xfrm>
            <a:off x="977307" y="2975800"/>
            <a:ext cx="649287" cy="369888"/>
          </a:xfrm>
          <a:prstGeom prst="rect">
            <a:avLst/>
          </a:prstGeom>
          <a:ln>
            <a:noFill/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b="1" dirty="0">
                <a:solidFill>
                  <a:srgbClr val="FF2F2F"/>
                </a:solidFill>
                <a:latin typeface="Calibri" pitchFamily="34" charset="0"/>
              </a:rPr>
              <a:t>120</a:t>
            </a:r>
            <a:r>
              <a:rPr lang="uk-UA" b="1" baseline="30000" dirty="0">
                <a:solidFill>
                  <a:srgbClr val="FF2F2F"/>
                </a:solidFill>
                <a:latin typeface="Calibri" pitchFamily="34" charset="0"/>
              </a:rPr>
              <a:t>о</a:t>
            </a:r>
            <a:endParaRPr lang="uk-UA" b="1" dirty="0">
              <a:solidFill>
                <a:srgbClr val="FF2F2F"/>
              </a:solidFill>
              <a:latin typeface="Calibri" pitchFamily="34" charset="0"/>
            </a:endParaRPr>
          </a:p>
        </p:txBody>
      </p:sp>
      <p:sp>
        <p:nvSpPr>
          <p:cNvPr id="56337" name="Text Box 7"/>
          <p:cNvSpPr txBox="1">
            <a:spLocks noChangeArrowheads="1"/>
          </p:cNvSpPr>
          <p:nvPr/>
        </p:nvSpPr>
        <p:spPr bwMode="auto">
          <a:xfrm>
            <a:off x="2131813" y="2952050"/>
            <a:ext cx="649287" cy="369888"/>
          </a:xfrm>
          <a:prstGeom prst="rect">
            <a:avLst/>
          </a:prstGeom>
          <a:ln>
            <a:noFill/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b="1" dirty="0">
                <a:solidFill>
                  <a:srgbClr val="FF2F2F"/>
                </a:solidFill>
                <a:latin typeface="Calibri" pitchFamily="34" charset="0"/>
              </a:rPr>
              <a:t>80</a:t>
            </a:r>
            <a:r>
              <a:rPr lang="uk-UA" b="1" baseline="30000" dirty="0">
                <a:solidFill>
                  <a:srgbClr val="FF2F2F"/>
                </a:solidFill>
                <a:latin typeface="Calibri" pitchFamily="34" charset="0"/>
              </a:rPr>
              <a:t>о</a:t>
            </a:r>
            <a:endParaRPr lang="uk-UA" b="1" dirty="0">
              <a:solidFill>
                <a:srgbClr val="FF2F2F"/>
              </a:solidFill>
              <a:latin typeface="Calibri" pitchFamily="34" charset="0"/>
            </a:endParaRPr>
          </a:p>
        </p:txBody>
      </p:sp>
      <p:sp>
        <p:nvSpPr>
          <p:cNvPr id="56335" name="Text Box 7"/>
          <p:cNvSpPr txBox="1">
            <a:spLocks noChangeArrowheads="1"/>
          </p:cNvSpPr>
          <p:nvPr/>
        </p:nvSpPr>
        <p:spPr bwMode="auto">
          <a:xfrm>
            <a:off x="2596061" y="2952050"/>
            <a:ext cx="649287" cy="369888"/>
          </a:xfrm>
          <a:prstGeom prst="rect">
            <a:avLst/>
          </a:prstGeom>
          <a:ln>
            <a:noFill/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b="1" dirty="0">
                <a:solidFill>
                  <a:srgbClr val="FF2F2F"/>
                </a:solidFill>
                <a:latin typeface="Calibri" pitchFamily="34" charset="0"/>
              </a:rPr>
              <a:t>60</a:t>
            </a:r>
            <a:r>
              <a:rPr lang="uk-UA" b="1" baseline="30000" dirty="0">
                <a:solidFill>
                  <a:srgbClr val="FF2F2F"/>
                </a:solidFill>
                <a:latin typeface="Calibri" pitchFamily="34" charset="0"/>
              </a:rPr>
              <a:t>о</a:t>
            </a:r>
            <a:endParaRPr lang="uk-UA" b="1" dirty="0">
              <a:solidFill>
                <a:srgbClr val="FF2F2F"/>
              </a:solidFill>
              <a:latin typeface="Calibri" pitchFamily="34" charset="0"/>
            </a:endParaRPr>
          </a:p>
        </p:txBody>
      </p:sp>
      <p:sp>
        <p:nvSpPr>
          <p:cNvPr id="56333" name="Text Box 7"/>
          <p:cNvSpPr txBox="1">
            <a:spLocks noChangeArrowheads="1"/>
          </p:cNvSpPr>
          <p:nvPr/>
        </p:nvSpPr>
        <p:spPr bwMode="auto">
          <a:xfrm>
            <a:off x="3072376" y="2952050"/>
            <a:ext cx="513979" cy="369888"/>
          </a:xfrm>
          <a:prstGeom prst="rect">
            <a:avLst/>
          </a:prstGeom>
          <a:ln>
            <a:noFill/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b="1" dirty="0">
                <a:solidFill>
                  <a:srgbClr val="FF2F2F"/>
                </a:solidFill>
                <a:latin typeface="Calibri" pitchFamily="34" charset="0"/>
              </a:rPr>
              <a:t>40</a:t>
            </a:r>
            <a:r>
              <a:rPr lang="uk-UA" b="1" baseline="30000" dirty="0">
                <a:solidFill>
                  <a:srgbClr val="FF2F2F"/>
                </a:solidFill>
                <a:latin typeface="Calibri" pitchFamily="34" charset="0"/>
              </a:rPr>
              <a:t>о</a:t>
            </a:r>
            <a:endParaRPr lang="uk-UA" b="1" dirty="0">
              <a:solidFill>
                <a:srgbClr val="FF2F2F"/>
              </a:solidFill>
              <a:latin typeface="Calibri" pitchFamily="34" charset="0"/>
            </a:endParaRPr>
          </a:p>
        </p:txBody>
      </p:sp>
      <p:sp>
        <p:nvSpPr>
          <p:cNvPr id="56330" name="Text Box 7"/>
          <p:cNvSpPr txBox="1">
            <a:spLocks noChangeArrowheads="1"/>
          </p:cNvSpPr>
          <p:nvPr/>
        </p:nvSpPr>
        <p:spPr bwMode="auto">
          <a:xfrm>
            <a:off x="4423649" y="2952050"/>
            <a:ext cx="510452" cy="369888"/>
          </a:xfrm>
          <a:prstGeom prst="rect">
            <a:avLst/>
          </a:prstGeom>
          <a:ln>
            <a:noFill/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b="1" dirty="0">
                <a:solidFill>
                  <a:srgbClr val="FF2F2F"/>
                </a:solidFill>
                <a:latin typeface="Calibri" pitchFamily="34" charset="0"/>
              </a:rPr>
              <a:t>20</a:t>
            </a:r>
            <a:r>
              <a:rPr lang="uk-UA" b="1" baseline="30000" dirty="0">
                <a:solidFill>
                  <a:srgbClr val="FF2F2F"/>
                </a:solidFill>
                <a:latin typeface="Calibri" pitchFamily="34" charset="0"/>
              </a:rPr>
              <a:t>о</a:t>
            </a:r>
            <a:endParaRPr lang="uk-UA" b="1" dirty="0">
              <a:solidFill>
                <a:srgbClr val="FF2F2F"/>
              </a:solidFill>
              <a:latin typeface="Calibri" pitchFamily="34" charset="0"/>
            </a:endParaRPr>
          </a:p>
        </p:txBody>
      </p:sp>
      <p:sp>
        <p:nvSpPr>
          <p:cNvPr id="56343" name="Text Box 7"/>
          <p:cNvSpPr txBox="1">
            <a:spLocks noChangeArrowheads="1"/>
          </p:cNvSpPr>
          <p:nvPr/>
        </p:nvSpPr>
        <p:spPr bwMode="auto">
          <a:xfrm>
            <a:off x="418053" y="2975800"/>
            <a:ext cx="649287" cy="369888"/>
          </a:xfrm>
          <a:prstGeom prst="rect">
            <a:avLst/>
          </a:prstGeom>
          <a:ln>
            <a:noFill/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b="1" dirty="0">
                <a:solidFill>
                  <a:srgbClr val="FF2F2F"/>
                </a:solidFill>
                <a:latin typeface="Calibri" pitchFamily="34" charset="0"/>
              </a:rPr>
              <a:t>140</a:t>
            </a:r>
            <a:r>
              <a:rPr lang="uk-UA" b="1" baseline="30000" dirty="0">
                <a:solidFill>
                  <a:srgbClr val="FF2F2F"/>
                </a:solidFill>
                <a:latin typeface="Calibri" pitchFamily="34" charset="0"/>
              </a:rPr>
              <a:t>о</a:t>
            </a:r>
            <a:endParaRPr lang="uk-UA" b="1" dirty="0">
              <a:solidFill>
                <a:srgbClr val="FF2F2F"/>
              </a:solidFill>
              <a:latin typeface="Calibri" pitchFamily="34" charset="0"/>
            </a:endParaRPr>
          </a:p>
        </p:txBody>
      </p:sp>
      <p:sp>
        <p:nvSpPr>
          <p:cNvPr id="32" name="Text Box 35"/>
          <p:cNvSpPr txBox="1">
            <a:spLocks noChangeArrowheads="1"/>
          </p:cNvSpPr>
          <p:nvPr/>
        </p:nvSpPr>
        <p:spPr bwMode="auto">
          <a:xfrm>
            <a:off x="5397650" y="1641365"/>
            <a:ext cx="792163" cy="39687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000" b="1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К</a:t>
            </a:r>
            <a:r>
              <a:rPr lang="uk-UA" sz="2000" b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иїв</a:t>
            </a:r>
            <a:endParaRPr lang="uk-UA" sz="2000" b="1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AutoShape 19"/>
          <p:cNvSpPr>
            <a:spLocks noChangeArrowheads="1"/>
          </p:cNvSpPr>
          <p:nvPr/>
        </p:nvSpPr>
        <p:spPr bwMode="auto">
          <a:xfrm>
            <a:off x="4572000" y="3908929"/>
            <a:ext cx="295835" cy="376518"/>
          </a:xfrm>
          <a:prstGeom prst="irregularSeal1">
            <a:avLst/>
          </a:prstGeom>
          <a:solidFill>
            <a:srgbClr val="FF0066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uk-UA"/>
          </a:p>
        </p:txBody>
      </p:sp>
      <p:sp>
        <p:nvSpPr>
          <p:cNvPr id="35" name="Text Box 35"/>
          <p:cNvSpPr txBox="1">
            <a:spLocks noChangeArrowheads="1"/>
          </p:cNvSpPr>
          <p:nvPr/>
        </p:nvSpPr>
        <p:spPr bwMode="auto">
          <a:xfrm>
            <a:off x="4946083" y="3893451"/>
            <a:ext cx="1442842" cy="40011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000" b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Кейптаун</a:t>
            </a:r>
            <a:endParaRPr lang="uk-UA" sz="2000" b="1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AutoShape 36"/>
          <p:cNvSpPr>
            <a:spLocks noChangeArrowheads="1"/>
          </p:cNvSpPr>
          <p:nvPr/>
        </p:nvSpPr>
        <p:spPr bwMode="blackWhite">
          <a:xfrm>
            <a:off x="4990974" y="4370119"/>
            <a:ext cx="1402430" cy="427511"/>
          </a:xfrm>
          <a:prstGeom prst="roundRect">
            <a:avLst>
              <a:gd name="adj" fmla="val 50000"/>
            </a:avLst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18</a:t>
            </a:r>
            <a:r>
              <a:rPr lang="uk-UA" sz="2000" b="1" baseline="3000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о </a:t>
            </a:r>
            <a:r>
              <a:rPr lang="uk-UA" sz="2000" b="1" dirty="0" err="1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Сх.д</a:t>
            </a:r>
            <a:r>
              <a:rPr lang="uk-UA" sz="2800" b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n-US" sz="2800" b="1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AutoShape 19"/>
          <p:cNvSpPr>
            <a:spLocks noChangeArrowheads="1"/>
          </p:cNvSpPr>
          <p:nvPr/>
        </p:nvSpPr>
        <p:spPr bwMode="auto">
          <a:xfrm>
            <a:off x="7716982" y="4085080"/>
            <a:ext cx="295835" cy="376518"/>
          </a:xfrm>
          <a:prstGeom prst="irregularSeal1">
            <a:avLst/>
          </a:prstGeom>
          <a:solidFill>
            <a:srgbClr val="FF0066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uk-UA"/>
          </a:p>
        </p:txBody>
      </p:sp>
      <p:sp>
        <p:nvSpPr>
          <p:cNvPr id="38" name="Text Box 35"/>
          <p:cNvSpPr txBox="1">
            <a:spLocks noChangeArrowheads="1"/>
          </p:cNvSpPr>
          <p:nvPr/>
        </p:nvSpPr>
        <p:spPr bwMode="auto">
          <a:xfrm>
            <a:off x="7808661" y="4367304"/>
            <a:ext cx="1335339" cy="40011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000" b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Сідней</a:t>
            </a:r>
            <a:endParaRPr lang="uk-UA" sz="2000" b="1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AutoShape 36"/>
          <p:cNvSpPr>
            <a:spLocks noChangeArrowheads="1"/>
          </p:cNvSpPr>
          <p:nvPr/>
        </p:nvSpPr>
        <p:spPr bwMode="blackWhite">
          <a:xfrm>
            <a:off x="7741570" y="4812238"/>
            <a:ext cx="1402430" cy="331154"/>
          </a:xfrm>
          <a:prstGeom prst="roundRect">
            <a:avLst>
              <a:gd name="adj" fmla="val 50000"/>
            </a:avLst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160</a:t>
            </a:r>
            <a:r>
              <a:rPr lang="uk-UA" sz="2000" b="1" baseline="3000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о </a:t>
            </a:r>
            <a:r>
              <a:rPr lang="uk-UA" sz="2000" b="1" dirty="0" err="1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Сх.д</a:t>
            </a:r>
            <a:r>
              <a:rPr lang="uk-UA" sz="2800" b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n-US" sz="2800" b="1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0" name="AutoShape 19"/>
          <p:cNvSpPr>
            <a:spLocks noChangeArrowheads="1"/>
          </p:cNvSpPr>
          <p:nvPr/>
        </p:nvSpPr>
        <p:spPr bwMode="auto">
          <a:xfrm>
            <a:off x="1701570" y="2508083"/>
            <a:ext cx="295835" cy="376518"/>
          </a:xfrm>
          <a:prstGeom prst="irregularSeal1">
            <a:avLst/>
          </a:prstGeom>
          <a:solidFill>
            <a:srgbClr val="FF0066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uk-UA"/>
          </a:p>
        </p:txBody>
      </p:sp>
      <p:sp>
        <p:nvSpPr>
          <p:cNvPr id="41" name="Text Box 35"/>
          <p:cNvSpPr txBox="1">
            <a:spLocks noChangeArrowheads="1"/>
          </p:cNvSpPr>
          <p:nvPr/>
        </p:nvSpPr>
        <p:spPr bwMode="auto">
          <a:xfrm>
            <a:off x="2108735" y="2430408"/>
            <a:ext cx="1062623" cy="40011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000" b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Мехіко</a:t>
            </a:r>
            <a:endParaRPr lang="uk-UA" sz="2000" b="1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AutoShape 36"/>
          <p:cNvSpPr>
            <a:spLocks noChangeArrowheads="1"/>
          </p:cNvSpPr>
          <p:nvPr/>
        </p:nvSpPr>
        <p:spPr bwMode="blackWhite">
          <a:xfrm>
            <a:off x="3169570" y="2390490"/>
            <a:ext cx="1402430" cy="452187"/>
          </a:xfrm>
          <a:prstGeom prst="roundRect">
            <a:avLst>
              <a:gd name="adj" fmla="val 50000"/>
            </a:avLst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100</a:t>
            </a:r>
            <a:r>
              <a:rPr lang="uk-UA" sz="2000" b="1" baseline="3000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о </a:t>
            </a:r>
            <a:r>
              <a:rPr lang="uk-UA" sz="2000" b="1" dirty="0" err="1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Зх.д</a:t>
            </a:r>
            <a:r>
              <a:rPr lang="uk-UA" sz="2800" b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n-US" sz="2800" b="1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AutoShape 19"/>
          <p:cNvSpPr>
            <a:spLocks noChangeArrowheads="1"/>
          </p:cNvSpPr>
          <p:nvPr/>
        </p:nvSpPr>
        <p:spPr bwMode="auto">
          <a:xfrm>
            <a:off x="2787731" y="4000830"/>
            <a:ext cx="295835" cy="376518"/>
          </a:xfrm>
          <a:prstGeom prst="irregularSeal1">
            <a:avLst/>
          </a:prstGeom>
          <a:solidFill>
            <a:srgbClr val="FF0066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uk-UA"/>
          </a:p>
        </p:txBody>
      </p:sp>
      <p:sp>
        <p:nvSpPr>
          <p:cNvPr id="44" name="Text Box 35"/>
          <p:cNvSpPr txBox="1">
            <a:spLocks noChangeArrowheads="1"/>
          </p:cNvSpPr>
          <p:nvPr/>
        </p:nvSpPr>
        <p:spPr bwMode="auto">
          <a:xfrm>
            <a:off x="3217023" y="3953577"/>
            <a:ext cx="1559929" cy="40011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000" b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Сантьяго</a:t>
            </a:r>
            <a:endParaRPr lang="uk-UA" sz="2000" b="1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5" name="AutoShape 36"/>
          <p:cNvSpPr>
            <a:spLocks noChangeArrowheads="1"/>
          </p:cNvSpPr>
          <p:nvPr/>
        </p:nvSpPr>
        <p:spPr bwMode="blackWhite">
          <a:xfrm>
            <a:off x="3374522" y="4539950"/>
            <a:ext cx="1402430" cy="452187"/>
          </a:xfrm>
          <a:prstGeom prst="roundRect">
            <a:avLst>
              <a:gd name="adj" fmla="val 50000"/>
            </a:avLst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75</a:t>
            </a:r>
            <a:r>
              <a:rPr lang="uk-UA" sz="2000" b="1" baseline="3000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о</a:t>
            </a:r>
            <a:r>
              <a:rPr lang="uk-UA" sz="2000" b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Сх.д</a:t>
            </a:r>
            <a:r>
              <a:rPr lang="uk-UA" sz="2000" b="1" baseline="3000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uk-UA" sz="2800" b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n-US" sz="2800" b="1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6324" name="AutoShape 6"/>
          <p:cNvSpPr>
            <a:spLocks noChangeArrowheads="1"/>
          </p:cNvSpPr>
          <p:nvPr/>
        </p:nvSpPr>
        <p:spPr bwMode="gray">
          <a:xfrm>
            <a:off x="4572000" y="5092261"/>
            <a:ext cx="3370262" cy="605757"/>
          </a:xfrm>
          <a:prstGeom prst="rightArrow">
            <a:avLst>
              <a:gd name="adj1" fmla="val 61556"/>
              <a:gd name="adj2" fmla="val 320556"/>
            </a:avLst>
          </a:prstGeom>
          <a:gradFill rotWithShape="1">
            <a:gsLst>
              <a:gs pos="0">
                <a:srgbClr val="003F77"/>
              </a:gs>
              <a:gs pos="50000">
                <a:srgbClr val="005FAD"/>
              </a:gs>
              <a:gs pos="100000">
                <a:srgbClr val="0072CE"/>
              </a:gs>
            </a:gsLst>
            <a:lin ang="0" scaled="1"/>
          </a:gradFill>
          <a:ln w="9525">
            <a:solidFill>
              <a:srgbClr val="B4E6F6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uk-UA" b="1" dirty="0">
                <a:solidFill>
                  <a:schemeClr val="bg1"/>
                </a:solidFill>
              </a:rPr>
              <a:t>     </a:t>
            </a:r>
            <a:r>
              <a:rPr lang="uk-UA" sz="2000" b="1" dirty="0">
                <a:solidFill>
                  <a:schemeClr val="bg1"/>
                </a:solidFill>
              </a:rPr>
              <a:t>Східна довгота</a:t>
            </a:r>
          </a:p>
        </p:txBody>
      </p:sp>
      <p:sp>
        <p:nvSpPr>
          <p:cNvPr id="47" name="Rectangle 9"/>
          <p:cNvSpPr txBox="1">
            <a:spLocks noChangeArrowheads="1"/>
          </p:cNvSpPr>
          <p:nvPr/>
        </p:nvSpPr>
        <p:spPr>
          <a:xfrm>
            <a:off x="986589" y="95250"/>
            <a:ext cx="7170821" cy="49053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7500" lnSpcReduction="1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uk-UA" sz="2800" b="1" dirty="0">
                <a:solidFill>
                  <a:sysClr val="windowText" lastClr="000000"/>
                </a:solidFill>
                <a:latin typeface="Arial" pitchFamily="34" charset="0"/>
                <a:ea typeface="+mj-ea"/>
                <a:cs typeface="Arial" pitchFamily="34" charset="0"/>
              </a:rPr>
              <a:t>Визначення </a:t>
            </a:r>
            <a:r>
              <a:rPr lang="uk-UA" sz="2800" b="1" dirty="0" smtClean="0">
                <a:solidFill>
                  <a:srgbClr val="FF0000"/>
                </a:solidFill>
                <a:latin typeface="Arial" pitchFamily="34" charset="0"/>
                <a:ea typeface="+mj-ea"/>
                <a:cs typeface="Arial" pitchFamily="34" charset="0"/>
              </a:rPr>
              <a:t> довготи</a:t>
            </a:r>
            <a:r>
              <a:rPr lang="uk-UA" sz="2800" b="1" dirty="0" smtClean="0">
                <a:solidFill>
                  <a:sysClr val="windowText" lastClr="000000"/>
                </a:solidFill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lang="uk-UA" sz="2800" b="1" dirty="0">
                <a:solidFill>
                  <a:sysClr val="windowText" lastClr="000000"/>
                </a:solidFill>
                <a:latin typeface="Arial" pitchFamily="34" charset="0"/>
                <a:ea typeface="+mj-ea"/>
                <a:cs typeface="Arial" pitchFamily="34" charset="0"/>
              </a:rPr>
              <a:t>на глобусі та карті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0" y="0"/>
            <a:ext cx="9143999" cy="95410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171450" indent="457200" eaLnBrk="0" hangingPunct="0"/>
            <a:r>
              <a:rPr lang="uk-UA" sz="2800" b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Щоб визначити</a:t>
            </a:r>
            <a:r>
              <a:rPr lang="uk-UA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довготу </a:t>
            </a:r>
            <a:r>
              <a:rPr lang="uk-UA" sz="2800" b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 об'єкта,  потрібно визначити </a:t>
            </a:r>
            <a:r>
              <a:rPr lang="uk-UA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меридіан, </a:t>
            </a:r>
            <a:r>
              <a:rPr lang="uk-UA" sz="2800" b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на якому він розміщений</a:t>
            </a:r>
            <a:endParaRPr lang="uk-UA" sz="2800" b="1" dirty="0"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45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45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45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5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45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45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4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45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45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63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63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63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63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45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45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4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Гонг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72" dur="2000" fill="hold"/>
                                        <p:tgtEl>
                                          <p:spTgt spid="563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FF"/>
                                      </p:to>
                                    </p:animClr>
                                    <p:set>
                                      <p:cBhvr>
                                        <p:cTn id="73" dur="2000" fill="hold"/>
                                        <p:tgtEl>
                                          <p:spTgt spid="563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4" dur="2000" fill="hold"/>
                                        <p:tgtEl>
                                          <p:spTgt spid="563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LIENGU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Гонг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Гонг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18" dur="2000" fill="hold"/>
                                        <p:tgtEl>
                                          <p:spTgt spid="563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915E9"/>
                                      </p:to>
                                    </p:animClr>
                                    <p:set>
                                      <p:cBhvr>
                                        <p:cTn id="119" dur="2000" fill="hold"/>
                                        <p:tgtEl>
                                          <p:spTgt spid="563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0" dur="2000" fill="hold"/>
                                        <p:tgtEl>
                                          <p:spTgt spid="563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Гонг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44" dur="2000" fill="hold"/>
                                        <p:tgtEl>
                                          <p:spTgt spid="563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AFA6A"/>
                                      </p:to>
                                    </p:animClr>
                                    <p:set>
                                      <p:cBhvr>
                                        <p:cTn id="145" dur="2000" fill="hold"/>
                                        <p:tgtEl>
                                          <p:spTgt spid="563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6" dur="2000" fill="hold"/>
                                        <p:tgtEl>
                                          <p:spTgt spid="5633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Гонг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70" dur="2000" fill="hold"/>
                                        <p:tgtEl>
                                          <p:spTgt spid="563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6F89D"/>
                                      </p:to>
                                    </p:animClr>
                                    <p:set>
                                      <p:cBhvr>
                                        <p:cTn id="171" dur="2000" fill="hold"/>
                                        <p:tgtEl>
                                          <p:spTgt spid="563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2" dur="2000" fill="hold"/>
                                        <p:tgtEl>
                                          <p:spTgt spid="563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4" grpId="0" animBg="1"/>
      <p:bldP spid="24585" grpId="0" animBg="1"/>
      <p:bldP spid="24583" grpId="0" animBg="1"/>
      <p:bldP spid="24586" grpId="0" animBg="1"/>
      <p:bldP spid="28" grpId="0" animBg="1"/>
      <p:bldP spid="32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56324" grpId="0" animBg="1"/>
      <p:bldP spid="4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gGrid">
          <a:fgClr>
            <a:schemeClr val="hlink"/>
          </a:fgClr>
          <a:bgClr>
            <a:srgbClr val="FFFFCC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Line 2"/>
          <p:cNvSpPr>
            <a:spLocks noChangeShapeType="1"/>
          </p:cNvSpPr>
          <p:nvPr/>
        </p:nvSpPr>
        <p:spPr bwMode="auto">
          <a:xfrm>
            <a:off x="8305800" y="0"/>
            <a:ext cx="0" cy="68580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18" name="TextBox 17"/>
          <p:cNvSpPr txBox="1"/>
          <p:nvPr/>
        </p:nvSpPr>
        <p:spPr>
          <a:xfrm>
            <a:off x="381000" y="671513"/>
            <a:ext cx="4495800" cy="523220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2800" i="1" dirty="0" smtClean="0">
                <a:solidFill>
                  <a:srgbClr val="590797"/>
                </a:solidFill>
              </a:rPr>
              <a:t>  2. Визначення довготи</a:t>
            </a:r>
            <a:endParaRPr lang="uk-UA" sz="2800" i="1" dirty="0">
              <a:solidFill>
                <a:srgbClr val="590797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410200" y="697170"/>
            <a:ext cx="3371850" cy="2369880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  <a:defRPr/>
            </a:pPr>
            <a:r>
              <a:rPr lang="uk-UA" sz="2400" i="1" dirty="0" smtClean="0">
                <a:solidFill>
                  <a:srgbClr val="590797"/>
                </a:solidFill>
              </a:rPr>
              <a:t> точка А </a:t>
            </a:r>
            <a:r>
              <a:rPr lang="uk-UA" sz="2400" i="1" dirty="0" smtClean="0">
                <a:solidFill>
                  <a:srgbClr val="590797"/>
                </a:solidFill>
                <a:latin typeface="Arial"/>
                <a:cs typeface="Arial"/>
              </a:rPr>
              <a:t>–60 </a:t>
            </a:r>
            <a:r>
              <a:rPr lang="uk-UA" sz="2400" i="1" baseline="30000" dirty="0" smtClean="0">
                <a:solidFill>
                  <a:srgbClr val="590797"/>
                </a:solidFill>
                <a:latin typeface="Arial"/>
                <a:cs typeface="Arial"/>
              </a:rPr>
              <a:t>о</a:t>
            </a:r>
            <a:r>
              <a:rPr lang="uk-UA" sz="2400" i="1" dirty="0" smtClean="0">
                <a:solidFill>
                  <a:srgbClr val="590797"/>
                </a:solidFill>
                <a:latin typeface="Arial"/>
                <a:cs typeface="Arial"/>
              </a:rPr>
              <a:t> </a:t>
            </a:r>
            <a:r>
              <a:rPr lang="uk-UA" sz="2400" i="1" dirty="0" err="1" smtClean="0">
                <a:solidFill>
                  <a:srgbClr val="590797"/>
                </a:solidFill>
                <a:latin typeface="Arial"/>
                <a:cs typeface="Arial"/>
              </a:rPr>
              <a:t>Зх.Д</a:t>
            </a:r>
            <a:r>
              <a:rPr lang="uk-UA" sz="2400" i="1" dirty="0" smtClean="0">
                <a:solidFill>
                  <a:srgbClr val="590797"/>
                </a:solidFill>
                <a:latin typeface="Arial"/>
                <a:cs typeface="Arial"/>
              </a:rPr>
              <a:t>..</a:t>
            </a:r>
            <a:endParaRPr lang="uk-UA" sz="2400" i="1" dirty="0" smtClean="0">
              <a:solidFill>
                <a:srgbClr val="590797"/>
              </a:solidFill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uk-UA" sz="2400" i="1" dirty="0" smtClean="0">
                <a:solidFill>
                  <a:srgbClr val="590797"/>
                </a:solidFill>
                <a:latin typeface="Arial" pitchFamily="34" charset="0"/>
                <a:cs typeface="Arial" pitchFamily="34" charset="0"/>
              </a:rPr>
              <a:t> точка Б </a:t>
            </a:r>
            <a:r>
              <a:rPr lang="uk-UA" sz="2400" i="1" dirty="0" smtClean="0">
                <a:solidFill>
                  <a:srgbClr val="590797"/>
                </a:solidFill>
                <a:latin typeface="Arial"/>
                <a:cs typeface="Arial"/>
              </a:rPr>
              <a:t>– 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uk-UA" sz="2400" i="1" dirty="0" smtClean="0">
                <a:solidFill>
                  <a:srgbClr val="590797"/>
                </a:solidFill>
                <a:latin typeface="Arial"/>
                <a:cs typeface="Arial"/>
              </a:rPr>
              <a:t> точка В </a:t>
            </a:r>
            <a:r>
              <a:rPr lang="uk-UA" sz="2400" i="1" dirty="0" smtClean="0">
                <a:solidFill>
                  <a:srgbClr val="590797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uk-UA" sz="2400" i="1" dirty="0" smtClean="0">
                <a:solidFill>
                  <a:srgbClr val="590797"/>
                </a:solidFill>
                <a:latin typeface="Arial"/>
                <a:cs typeface="Arial"/>
              </a:rPr>
              <a:t>–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uk-UA" sz="2400" i="1" dirty="0" smtClean="0">
                <a:solidFill>
                  <a:srgbClr val="590797"/>
                </a:solidFill>
                <a:latin typeface="Arial"/>
                <a:cs typeface="Arial"/>
              </a:rPr>
              <a:t> точка  Г</a:t>
            </a:r>
            <a:r>
              <a:rPr lang="uk-UA" sz="2800" i="1" dirty="0" smtClean="0">
                <a:solidFill>
                  <a:srgbClr val="590797"/>
                </a:solidFill>
                <a:cs typeface="Arial"/>
              </a:rPr>
              <a:t> </a:t>
            </a:r>
            <a:r>
              <a:rPr lang="uk-UA" sz="2400" i="1" dirty="0" smtClean="0">
                <a:solidFill>
                  <a:srgbClr val="590797"/>
                </a:solidFill>
                <a:cs typeface="Arial"/>
              </a:rPr>
              <a:t>–</a:t>
            </a:r>
            <a:r>
              <a:rPr lang="uk-UA" sz="2800" i="1" dirty="0" smtClean="0">
                <a:solidFill>
                  <a:srgbClr val="590797"/>
                </a:solidFill>
                <a:cs typeface="Arial"/>
              </a:rPr>
              <a:t> 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uk-UA" sz="2400" i="1" dirty="0" smtClean="0">
                <a:solidFill>
                  <a:srgbClr val="590797"/>
                </a:solidFill>
                <a:latin typeface="Arial" pitchFamily="34" charset="0"/>
                <a:cs typeface="Arial"/>
              </a:rPr>
              <a:t>точка Д </a:t>
            </a:r>
            <a:r>
              <a:rPr lang="uk-UA" sz="2400" i="1" dirty="0" smtClean="0">
                <a:solidFill>
                  <a:srgbClr val="590797"/>
                </a:solidFill>
                <a:cs typeface="Arial"/>
              </a:rPr>
              <a:t>–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uk-UA" sz="2400" i="1" dirty="0" smtClean="0">
                <a:solidFill>
                  <a:srgbClr val="590797"/>
                </a:solidFill>
                <a:latin typeface="Arial" pitchFamily="34" charset="0"/>
                <a:cs typeface="Arial"/>
              </a:rPr>
              <a:t>точка Е </a:t>
            </a:r>
            <a:r>
              <a:rPr lang="uk-UA" sz="2400" i="1" dirty="0" smtClean="0">
                <a:solidFill>
                  <a:srgbClr val="590797"/>
                </a:solidFill>
                <a:cs typeface="Arial"/>
              </a:rPr>
              <a:t>–</a:t>
            </a:r>
            <a:endParaRPr lang="uk-UA" sz="2400" i="1" dirty="0" smtClean="0">
              <a:solidFill>
                <a:srgbClr val="590797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6250" y="1513156"/>
            <a:ext cx="4514703" cy="4412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9" name="TextBox 18"/>
          <p:cNvSpPr txBox="1"/>
          <p:nvPr/>
        </p:nvSpPr>
        <p:spPr>
          <a:xfrm>
            <a:off x="1412081" y="0"/>
            <a:ext cx="6319838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2800" b="1" i="1" dirty="0" smtClean="0">
                <a:solidFill>
                  <a:srgbClr val="590797"/>
                </a:solidFill>
              </a:rPr>
              <a:t>Тема  </a:t>
            </a:r>
            <a:r>
              <a:rPr lang="uk-UA" sz="2800" b="1" i="1" dirty="0" err="1" smtClean="0">
                <a:solidFill>
                  <a:srgbClr val="590797"/>
                </a:solidFill>
              </a:rPr>
              <a:t>“Географічні</a:t>
            </a:r>
            <a:r>
              <a:rPr lang="uk-UA" sz="2800" b="1" i="1" dirty="0" smtClean="0">
                <a:solidFill>
                  <a:srgbClr val="590797"/>
                </a:solidFill>
              </a:rPr>
              <a:t> </a:t>
            </a:r>
            <a:r>
              <a:rPr lang="uk-UA" sz="2800" b="1" i="1" dirty="0" err="1" smtClean="0">
                <a:solidFill>
                  <a:srgbClr val="590797"/>
                </a:solidFill>
              </a:rPr>
              <a:t>координати”</a:t>
            </a:r>
            <a:endParaRPr lang="uk-UA" sz="2800" b="1" i="1" dirty="0">
              <a:solidFill>
                <a:srgbClr val="590797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81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xfrm>
            <a:off x="1314450" y="0"/>
            <a:ext cx="6985000" cy="490538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uk-UA" sz="2400" b="1" dirty="0" smtClean="0">
                <a:solidFill>
                  <a:sysClr val="windowText" lastClr="000000"/>
                </a:solidFill>
              </a:rPr>
              <a:t>Визначення географічної  </a:t>
            </a:r>
            <a:r>
              <a:rPr lang="uk-UA" sz="2400" b="1" dirty="0" smtClean="0">
                <a:solidFill>
                  <a:srgbClr val="FF0000"/>
                </a:solidFill>
              </a:rPr>
              <a:t>довготи</a:t>
            </a:r>
            <a:r>
              <a:rPr lang="uk-UA" sz="2400" b="1" dirty="0" smtClean="0">
                <a:solidFill>
                  <a:sysClr val="windowText" lastClr="000000"/>
                </a:solidFill>
              </a:rPr>
              <a:t> на  карті</a:t>
            </a:r>
          </a:p>
        </p:txBody>
      </p:sp>
      <p:pic>
        <p:nvPicPr>
          <p:cNvPr id="57347" name="Picture 24" descr="карта світу-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036" y="609850"/>
            <a:ext cx="9080964" cy="549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29" name="AutoShape 25"/>
          <p:cNvSpPr>
            <a:spLocks noChangeArrowheads="1"/>
          </p:cNvSpPr>
          <p:nvPr/>
        </p:nvSpPr>
        <p:spPr bwMode="blackWhite">
          <a:xfrm>
            <a:off x="233363" y="471488"/>
            <a:ext cx="1008062" cy="504825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A7098D">
                  <a:alpha val="95000"/>
                </a:srgbClr>
              </a:gs>
              <a:gs pos="50000">
                <a:srgbClr val="440439"/>
              </a:gs>
              <a:gs pos="100000">
                <a:srgbClr val="A7098D">
                  <a:alpha val="95000"/>
                </a:srgbClr>
              </a:gs>
            </a:gsLst>
            <a:lin ang="5400000" scaled="1"/>
          </a:gradFill>
          <a:ln w="19050">
            <a:solidFill>
              <a:srgbClr val="FF99CC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dirty="0">
                <a:solidFill>
                  <a:srgbClr val="00FFFF"/>
                </a:solidFill>
              </a:rPr>
              <a:t>зх.д.</a:t>
            </a:r>
            <a:endParaRPr lang="en-US" sz="2400" b="1" dirty="0">
              <a:solidFill>
                <a:srgbClr val="00FFFF"/>
              </a:solidFill>
            </a:endParaRPr>
          </a:p>
        </p:txBody>
      </p:sp>
      <p:sp>
        <p:nvSpPr>
          <p:cNvPr id="21530" name="AutoShape 26"/>
          <p:cNvSpPr>
            <a:spLocks noChangeArrowheads="1"/>
          </p:cNvSpPr>
          <p:nvPr/>
        </p:nvSpPr>
        <p:spPr bwMode="blackWhite">
          <a:xfrm>
            <a:off x="7943850" y="514350"/>
            <a:ext cx="971550" cy="504825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7F076B"/>
              </a:gs>
              <a:gs pos="50000">
                <a:srgbClr val="440439"/>
              </a:gs>
              <a:gs pos="100000">
                <a:srgbClr val="7F076B"/>
              </a:gs>
            </a:gsLst>
            <a:lin ang="5400000" scaled="1"/>
          </a:gradFill>
          <a:ln w="19050">
            <a:solidFill>
              <a:srgbClr val="FF99CC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dirty="0">
                <a:solidFill>
                  <a:srgbClr val="00FFFF"/>
                </a:solidFill>
              </a:rPr>
              <a:t> сх.д.</a:t>
            </a:r>
            <a:endParaRPr lang="en-US" sz="2400" b="1" dirty="0">
              <a:solidFill>
                <a:srgbClr val="00FFFF"/>
              </a:solidFill>
            </a:endParaRPr>
          </a:p>
        </p:txBody>
      </p:sp>
      <p:sp>
        <p:nvSpPr>
          <p:cNvPr id="21531" name="Oval 70"/>
          <p:cNvSpPr>
            <a:spLocks noChangeArrowheads="1"/>
          </p:cNvSpPr>
          <p:nvPr/>
        </p:nvSpPr>
        <p:spPr bwMode="auto">
          <a:xfrm>
            <a:off x="6934200" y="3433763"/>
            <a:ext cx="381000" cy="338137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ru-RU" b="1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4</a:t>
            </a:r>
          </a:p>
        </p:txBody>
      </p:sp>
      <p:sp>
        <p:nvSpPr>
          <p:cNvPr id="21532" name="Oval 70"/>
          <p:cNvSpPr>
            <a:spLocks noChangeArrowheads="1"/>
          </p:cNvSpPr>
          <p:nvPr/>
        </p:nvSpPr>
        <p:spPr bwMode="auto">
          <a:xfrm>
            <a:off x="1847850" y="1681162"/>
            <a:ext cx="409575" cy="395288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ru-RU" b="1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2</a:t>
            </a:r>
          </a:p>
        </p:txBody>
      </p:sp>
      <p:sp>
        <p:nvSpPr>
          <p:cNvPr id="21533" name="Oval 70"/>
          <p:cNvSpPr>
            <a:spLocks noChangeArrowheads="1"/>
          </p:cNvSpPr>
          <p:nvPr/>
        </p:nvSpPr>
        <p:spPr bwMode="auto">
          <a:xfrm>
            <a:off x="5195888" y="2190751"/>
            <a:ext cx="385762" cy="34290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ru-RU" b="1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3</a:t>
            </a:r>
          </a:p>
        </p:txBody>
      </p:sp>
      <p:sp>
        <p:nvSpPr>
          <p:cNvPr id="21534" name="Oval 70"/>
          <p:cNvSpPr>
            <a:spLocks noChangeArrowheads="1"/>
          </p:cNvSpPr>
          <p:nvPr/>
        </p:nvSpPr>
        <p:spPr bwMode="auto">
          <a:xfrm>
            <a:off x="3371850" y="1144588"/>
            <a:ext cx="342899" cy="379412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ru-RU" b="1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1</a:t>
            </a:r>
          </a:p>
        </p:txBody>
      </p:sp>
      <p:sp>
        <p:nvSpPr>
          <p:cNvPr id="21535" name="Oval 70"/>
          <p:cNvSpPr>
            <a:spLocks noChangeArrowheads="1"/>
          </p:cNvSpPr>
          <p:nvPr/>
        </p:nvSpPr>
        <p:spPr bwMode="auto">
          <a:xfrm>
            <a:off x="2819400" y="3790950"/>
            <a:ext cx="419100" cy="38100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ru-RU" sz="1600" b="1" dirty="0">
                <a:solidFill>
                  <a:sysClr val="windowText" lastClr="000000"/>
                </a:solidFill>
                <a:latin typeface="Calibri" pitchFamily="34" charset="0"/>
              </a:rPr>
              <a:t>5</a:t>
            </a:r>
          </a:p>
        </p:txBody>
      </p:sp>
      <p:sp>
        <p:nvSpPr>
          <p:cNvPr id="21536" name="Oval 70"/>
          <p:cNvSpPr>
            <a:spLocks noChangeArrowheads="1"/>
          </p:cNvSpPr>
          <p:nvPr/>
        </p:nvSpPr>
        <p:spPr bwMode="auto">
          <a:xfrm>
            <a:off x="7486650" y="4210050"/>
            <a:ext cx="361950" cy="34290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ru-RU" sz="2000" b="1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6</a:t>
            </a:r>
          </a:p>
        </p:txBody>
      </p:sp>
      <p:grpSp>
        <p:nvGrpSpPr>
          <p:cNvPr id="2" name="Group 45"/>
          <p:cNvGrpSpPr>
            <a:grpSpLocks/>
          </p:cNvGrpSpPr>
          <p:nvPr/>
        </p:nvGrpSpPr>
        <p:grpSpPr bwMode="auto">
          <a:xfrm>
            <a:off x="234697" y="4951496"/>
            <a:ext cx="2373147" cy="652294"/>
            <a:chOff x="977" y="1344"/>
            <a:chExt cx="3295" cy="434"/>
          </a:xfrm>
        </p:grpSpPr>
        <p:sp>
          <p:nvSpPr>
            <p:cNvPr id="21550" name="AutoShape 46"/>
            <p:cNvSpPr>
              <a:spLocks noChangeArrowheads="1"/>
            </p:cNvSpPr>
            <p:nvPr/>
          </p:nvSpPr>
          <p:spPr bwMode="gray">
            <a:xfrm>
              <a:off x="1537" y="1419"/>
              <a:ext cx="2735" cy="287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21B3E1">
                    <a:gamma/>
                    <a:tint val="21176"/>
                    <a:invGamma/>
                  </a:srgbClr>
                </a:gs>
                <a:gs pos="100000">
                  <a:srgbClr val="21B3E1"/>
                </a:gs>
              </a:gsLst>
              <a:lin ang="0" scaled="1"/>
            </a:gradFill>
            <a:ln w="12700" algn="ctr">
              <a:solidFill>
                <a:schemeClr val="tx1"/>
              </a:solidFill>
              <a:round/>
              <a:headEnd/>
              <a:tailEnd/>
            </a:ln>
            <a:effectLst>
              <a:outerShdw dist="99190" dir="238833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uk-UA"/>
            </a:p>
          </p:txBody>
        </p:sp>
        <p:sp>
          <p:nvSpPr>
            <p:cNvPr id="21551" name="AutoShape 47"/>
            <p:cNvSpPr>
              <a:spLocks noChangeArrowheads="1"/>
            </p:cNvSpPr>
            <p:nvPr/>
          </p:nvSpPr>
          <p:spPr bwMode="gray">
            <a:xfrm>
              <a:off x="977" y="1344"/>
              <a:ext cx="751" cy="432"/>
            </a:xfrm>
            <a:prstGeom prst="diamond">
              <a:avLst/>
            </a:prstGeom>
            <a:gradFill rotWithShape="1">
              <a:gsLst>
                <a:gs pos="0">
                  <a:srgbClr val="21B3E1">
                    <a:gamma/>
                    <a:shade val="46275"/>
                    <a:invGamma/>
                  </a:srgbClr>
                </a:gs>
                <a:gs pos="100000">
                  <a:srgbClr val="21B3E1"/>
                </a:gs>
              </a:gsLst>
              <a:lin ang="0" scaled="1"/>
            </a:gradFill>
            <a:ln w="25400" algn="ctr">
              <a:solidFill>
                <a:schemeClr val="tx1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uk-UA"/>
            </a:p>
          </p:txBody>
        </p:sp>
        <p:sp>
          <p:nvSpPr>
            <p:cNvPr id="57409" name="Text Box 48"/>
            <p:cNvSpPr txBox="1">
              <a:spLocks noChangeArrowheads="1"/>
            </p:cNvSpPr>
            <p:nvPr/>
          </p:nvSpPr>
          <p:spPr bwMode="gray">
            <a:xfrm>
              <a:off x="1990" y="1439"/>
              <a:ext cx="2159" cy="26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uk-UA" b="1" dirty="0">
                  <a:solidFill>
                    <a:schemeClr val="accent2"/>
                  </a:solidFill>
                  <a:latin typeface="Calibri" pitchFamily="34" charset="0"/>
                </a:rPr>
                <a:t> </a:t>
              </a:r>
              <a:r>
                <a:rPr lang="uk-UA" b="1" dirty="0">
                  <a:latin typeface="Calibri" pitchFamily="34" charset="0"/>
                </a:rPr>
                <a:t> </a:t>
              </a:r>
              <a:r>
                <a:rPr lang="uk-UA" sz="2000" b="1" dirty="0">
                  <a:latin typeface="Arial" pitchFamily="34" charset="0"/>
                  <a:cs typeface="Arial" pitchFamily="34" charset="0"/>
                </a:rPr>
                <a:t>41</a:t>
              </a:r>
              <a:r>
                <a:rPr lang="uk-UA" sz="2000" b="1" baseline="30000" dirty="0">
                  <a:latin typeface="Arial" pitchFamily="34" charset="0"/>
                  <a:cs typeface="Arial" pitchFamily="34" charset="0"/>
                </a:rPr>
                <a:t>о</a:t>
              </a:r>
              <a:r>
                <a:rPr lang="uk-UA" sz="2000" b="1" dirty="0">
                  <a:latin typeface="Arial" pitchFamily="34" charset="0"/>
                  <a:cs typeface="Arial" pitchFamily="34" charset="0"/>
                </a:rPr>
                <a:t> </a:t>
              </a:r>
              <a:r>
                <a:rPr lang="uk-UA" b="1" dirty="0" err="1">
                  <a:latin typeface="Arial" pitchFamily="34" charset="0"/>
                  <a:cs typeface="Arial" pitchFamily="34" charset="0"/>
                </a:rPr>
                <a:t>зх.д</a:t>
              </a:r>
              <a:r>
                <a:rPr lang="uk-UA" sz="2000" b="1" dirty="0">
                  <a:solidFill>
                    <a:schemeClr val="accent2"/>
                  </a:solidFill>
                  <a:latin typeface="Arial" pitchFamily="34" charset="0"/>
                  <a:cs typeface="Arial" pitchFamily="34" charset="0"/>
                </a:rPr>
                <a:t>.</a:t>
              </a:r>
              <a:endParaRPr lang="en-US" sz="2000" b="1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7410" name="Text Box 49"/>
            <p:cNvSpPr txBox="1">
              <a:spLocks noChangeArrowheads="1"/>
            </p:cNvSpPr>
            <p:nvPr/>
          </p:nvSpPr>
          <p:spPr bwMode="gray">
            <a:xfrm>
              <a:off x="1063" y="1471"/>
              <a:ext cx="502" cy="30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/>
              <a:r>
                <a:rPr lang="uk-UA" sz="2400" b="1" dirty="0">
                  <a:latin typeface="Arial" pitchFamily="34" charset="0"/>
                  <a:cs typeface="Arial" pitchFamily="34" charset="0"/>
                </a:rPr>
                <a:t>1</a:t>
              </a:r>
              <a:endParaRPr lang="en-US" sz="2400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57357" name="Group 50"/>
          <p:cNvGrpSpPr>
            <a:grpSpLocks/>
          </p:cNvGrpSpPr>
          <p:nvPr/>
        </p:nvGrpSpPr>
        <p:grpSpPr bwMode="auto">
          <a:xfrm>
            <a:off x="2864017" y="5180347"/>
            <a:ext cx="2501081" cy="714375"/>
            <a:chOff x="1110" y="1824"/>
            <a:chExt cx="3256" cy="432"/>
          </a:xfrm>
        </p:grpSpPr>
        <p:sp>
          <p:nvSpPr>
            <p:cNvPr id="21555" name="AutoShape 51"/>
            <p:cNvSpPr>
              <a:spLocks noChangeArrowheads="1"/>
            </p:cNvSpPr>
            <p:nvPr/>
          </p:nvSpPr>
          <p:spPr bwMode="gray">
            <a:xfrm>
              <a:off x="1630" y="1899"/>
              <a:ext cx="2736" cy="288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99CC00">
                    <a:gamma/>
                    <a:tint val="21176"/>
                    <a:invGamma/>
                  </a:srgbClr>
                </a:gs>
                <a:gs pos="100000">
                  <a:srgbClr val="99CC00"/>
                </a:gs>
              </a:gsLst>
              <a:lin ang="0" scaled="1"/>
            </a:gradFill>
            <a:ln w="12700" algn="ctr">
              <a:solidFill>
                <a:schemeClr val="tx1"/>
              </a:solidFill>
              <a:round/>
              <a:headEnd/>
              <a:tailEnd/>
            </a:ln>
            <a:effectLst>
              <a:outerShdw dist="99190" dir="238833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uk-UA" sz="2000"/>
            </a:p>
          </p:txBody>
        </p:sp>
        <p:sp>
          <p:nvSpPr>
            <p:cNvPr id="21556" name="AutoShape 52"/>
            <p:cNvSpPr>
              <a:spLocks noChangeArrowheads="1"/>
            </p:cNvSpPr>
            <p:nvPr/>
          </p:nvSpPr>
          <p:spPr bwMode="gray">
            <a:xfrm>
              <a:off x="1110" y="1824"/>
              <a:ext cx="620" cy="432"/>
            </a:xfrm>
            <a:prstGeom prst="diamond">
              <a:avLst/>
            </a:prstGeom>
            <a:gradFill rotWithShape="1">
              <a:gsLst>
                <a:gs pos="0">
                  <a:srgbClr val="99CC00">
                    <a:gamma/>
                    <a:shade val="46275"/>
                    <a:invGamma/>
                  </a:srgbClr>
                </a:gs>
                <a:gs pos="100000">
                  <a:srgbClr val="99CC00"/>
                </a:gs>
              </a:gsLst>
              <a:lin ang="0" scaled="1"/>
            </a:gradFill>
            <a:ln w="25400" algn="ctr">
              <a:solidFill>
                <a:schemeClr val="tx1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uk-UA"/>
            </a:p>
          </p:txBody>
        </p:sp>
        <p:sp>
          <p:nvSpPr>
            <p:cNvPr id="57405" name="Text Box 53"/>
            <p:cNvSpPr txBox="1">
              <a:spLocks noChangeArrowheads="1"/>
            </p:cNvSpPr>
            <p:nvPr/>
          </p:nvSpPr>
          <p:spPr bwMode="gray">
            <a:xfrm>
              <a:off x="1679" y="1914"/>
              <a:ext cx="2160" cy="24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/>
              <a:r>
                <a:rPr lang="uk-UA" b="1" dirty="0">
                  <a:latin typeface="Arial" pitchFamily="34" charset="0"/>
                  <a:cs typeface="Arial" pitchFamily="34" charset="0"/>
                </a:rPr>
                <a:t> </a:t>
              </a:r>
              <a:r>
                <a:rPr lang="uk-UA" sz="2000" b="1" dirty="0">
                  <a:latin typeface="Arial" pitchFamily="34" charset="0"/>
                  <a:cs typeface="Arial" pitchFamily="34" charset="0"/>
                </a:rPr>
                <a:t>100</a:t>
              </a:r>
              <a:r>
                <a:rPr lang="uk-UA" b="1" baseline="30000" dirty="0">
                  <a:latin typeface="Arial" pitchFamily="34" charset="0"/>
                  <a:cs typeface="Arial" pitchFamily="34" charset="0"/>
                </a:rPr>
                <a:t>о</a:t>
              </a:r>
              <a:r>
                <a:rPr lang="uk-UA" b="1" dirty="0">
                  <a:latin typeface="Arial" pitchFamily="34" charset="0"/>
                  <a:cs typeface="Arial" pitchFamily="34" charset="0"/>
                </a:rPr>
                <a:t> </a:t>
              </a:r>
              <a:r>
                <a:rPr lang="uk-UA" b="1" dirty="0" err="1">
                  <a:latin typeface="Calibri" pitchFamily="34" charset="0"/>
                </a:rPr>
                <a:t>зх.д</a:t>
              </a:r>
              <a:r>
                <a:rPr lang="uk-UA" b="1" dirty="0">
                  <a:solidFill>
                    <a:schemeClr val="accent2"/>
                  </a:solidFill>
                  <a:latin typeface="Calibri" pitchFamily="34" charset="0"/>
                </a:rPr>
                <a:t>.</a:t>
              </a:r>
              <a:endParaRPr lang="en-US" b="1" dirty="0">
                <a:solidFill>
                  <a:schemeClr val="accent2"/>
                </a:solidFill>
                <a:latin typeface="Calibri" pitchFamily="34" charset="0"/>
              </a:endParaRPr>
            </a:p>
          </p:txBody>
        </p:sp>
        <p:sp>
          <p:nvSpPr>
            <p:cNvPr id="57406" name="Text Box 54"/>
            <p:cNvSpPr txBox="1">
              <a:spLocks noChangeArrowheads="1"/>
            </p:cNvSpPr>
            <p:nvPr/>
          </p:nvSpPr>
          <p:spPr bwMode="gray">
            <a:xfrm>
              <a:off x="1241" y="1873"/>
              <a:ext cx="459" cy="24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eaLnBrk="0" hangingPunct="0"/>
              <a:r>
                <a:rPr lang="en-US" sz="2000" b="1" dirty="0">
                  <a:latin typeface="Arial" pitchFamily="34" charset="0"/>
                  <a:cs typeface="Arial" pitchFamily="34" charset="0"/>
                </a:rPr>
                <a:t>2</a:t>
              </a:r>
              <a:endParaRPr lang="en-US" sz="2800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57358" name="Group 55"/>
          <p:cNvGrpSpPr>
            <a:grpSpLocks/>
          </p:cNvGrpSpPr>
          <p:nvPr/>
        </p:nvGrpSpPr>
        <p:grpSpPr bwMode="auto">
          <a:xfrm>
            <a:off x="5867400" y="5404250"/>
            <a:ext cx="2408040" cy="628583"/>
            <a:chOff x="1104" y="2294"/>
            <a:chExt cx="3236" cy="442"/>
          </a:xfrm>
        </p:grpSpPr>
        <p:sp>
          <p:nvSpPr>
            <p:cNvPr id="21560" name="AutoShape 56"/>
            <p:cNvSpPr>
              <a:spLocks noChangeArrowheads="1"/>
            </p:cNvSpPr>
            <p:nvPr/>
          </p:nvSpPr>
          <p:spPr bwMode="gray">
            <a:xfrm>
              <a:off x="1537" y="2294"/>
              <a:ext cx="2803" cy="373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FF9933">
                    <a:gamma/>
                    <a:tint val="21176"/>
                    <a:invGamma/>
                  </a:srgbClr>
                </a:gs>
                <a:gs pos="100000">
                  <a:srgbClr val="FF9933"/>
                </a:gs>
              </a:gsLst>
              <a:lin ang="0" scaled="1"/>
            </a:gradFill>
            <a:ln w="12700" algn="ctr">
              <a:solidFill>
                <a:schemeClr val="tx1"/>
              </a:solidFill>
              <a:round/>
              <a:headEnd/>
              <a:tailEnd/>
            </a:ln>
            <a:effectLst>
              <a:outerShdw dist="99190" dir="238833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uk-UA"/>
            </a:p>
          </p:txBody>
        </p:sp>
        <p:sp>
          <p:nvSpPr>
            <p:cNvPr id="21561" name="AutoShape 57"/>
            <p:cNvSpPr>
              <a:spLocks noChangeArrowheads="1"/>
            </p:cNvSpPr>
            <p:nvPr/>
          </p:nvSpPr>
          <p:spPr bwMode="gray">
            <a:xfrm>
              <a:off x="1104" y="2304"/>
              <a:ext cx="625" cy="432"/>
            </a:xfrm>
            <a:prstGeom prst="diamond">
              <a:avLst/>
            </a:prstGeom>
            <a:gradFill rotWithShape="1">
              <a:gsLst>
                <a:gs pos="0">
                  <a:srgbClr val="FF9933">
                    <a:gamma/>
                    <a:shade val="46275"/>
                    <a:invGamma/>
                  </a:srgbClr>
                </a:gs>
                <a:gs pos="100000">
                  <a:srgbClr val="FF9933"/>
                </a:gs>
              </a:gsLst>
              <a:lin ang="0" scaled="1"/>
            </a:gradFill>
            <a:ln w="25400" algn="ctr">
              <a:solidFill>
                <a:schemeClr val="tx1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uk-UA"/>
            </a:p>
          </p:txBody>
        </p:sp>
        <p:sp>
          <p:nvSpPr>
            <p:cNvPr id="57401" name="Text Box 58"/>
            <p:cNvSpPr txBox="1">
              <a:spLocks noChangeArrowheads="1"/>
            </p:cNvSpPr>
            <p:nvPr/>
          </p:nvSpPr>
          <p:spPr bwMode="gray">
            <a:xfrm>
              <a:off x="1680" y="2328"/>
              <a:ext cx="2160" cy="32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eaLnBrk="0" hangingPunct="0"/>
              <a:r>
                <a:rPr lang="uk-UA" b="1" dirty="0">
                  <a:solidFill>
                    <a:srgbClr val="000000"/>
                  </a:solidFill>
                  <a:latin typeface="Calibri" pitchFamily="34" charset="0"/>
                </a:rPr>
                <a:t> </a:t>
              </a:r>
              <a:r>
                <a:rPr lang="uk-UA" sz="2400" b="1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30</a:t>
              </a:r>
              <a:r>
                <a:rPr lang="uk-UA" sz="2400" b="1" baseline="3000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о</a:t>
              </a:r>
              <a:r>
                <a:rPr lang="uk-UA" sz="2400" b="1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uk-UA" sz="2400" b="1" dirty="0" err="1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сх.д</a:t>
              </a:r>
              <a:r>
                <a:rPr lang="uk-UA" sz="2400" b="1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.</a:t>
              </a:r>
              <a:r>
                <a:rPr lang="uk-UA" sz="2400" b="1" baseline="3000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 </a:t>
              </a:r>
              <a:endParaRPr lang="en-US" sz="24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7402" name="Text Box 59"/>
            <p:cNvSpPr txBox="1">
              <a:spLocks noChangeArrowheads="1"/>
            </p:cNvSpPr>
            <p:nvPr/>
          </p:nvSpPr>
          <p:spPr bwMode="gray">
            <a:xfrm>
              <a:off x="1104" y="2366"/>
              <a:ext cx="526" cy="26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/>
              <a:r>
                <a:rPr lang="en-US" b="1" dirty="0">
                  <a:latin typeface="Arial" pitchFamily="34" charset="0"/>
                  <a:cs typeface="Arial" pitchFamily="34" charset="0"/>
                </a:rPr>
                <a:t>3</a:t>
              </a:r>
            </a:p>
          </p:txBody>
        </p:sp>
      </p:grpSp>
      <p:sp>
        <p:nvSpPr>
          <p:cNvPr id="57359" name="AutoShape 45"/>
          <p:cNvSpPr>
            <a:spLocks noChangeArrowheads="1"/>
          </p:cNvSpPr>
          <p:nvPr/>
        </p:nvSpPr>
        <p:spPr bwMode="invGray">
          <a:xfrm>
            <a:off x="5010150" y="695324"/>
            <a:ext cx="2543175" cy="409575"/>
          </a:xfrm>
          <a:prstGeom prst="rightArrow">
            <a:avLst>
              <a:gd name="adj1" fmla="val 15630"/>
              <a:gd name="adj2" fmla="val 144778"/>
            </a:avLst>
          </a:prstGeom>
          <a:solidFill>
            <a:srgbClr val="FF0000"/>
          </a:solidFill>
          <a:ln w="53975" algn="ctr">
            <a:solidFill>
              <a:srgbClr val="FF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57360" name="AutoShape 45"/>
          <p:cNvSpPr>
            <a:spLocks noChangeArrowheads="1"/>
          </p:cNvSpPr>
          <p:nvPr/>
        </p:nvSpPr>
        <p:spPr bwMode="invGray">
          <a:xfrm rot="10800000">
            <a:off x="1581149" y="695324"/>
            <a:ext cx="2514600" cy="409575"/>
          </a:xfrm>
          <a:prstGeom prst="rightArrow">
            <a:avLst>
              <a:gd name="adj1" fmla="val 15630"/>
              <a:gd name="adj2" fmla="val 144784"/>
            </a:avLst>
          </a:prstGeom>
          <a:solidFill>
            <a:srgbClr val="FF0000"/>
          </a:solidFill>
          <a:ln w="53975" algn="ctr">
            <a:solidFill>
              <a:srgbClr val="FF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57361" name="Text Box 7"/>
          <p:cNvSpPr txBox="1">
            <a:spLocks noChangeArrowheads="1"/>
          </p:cNvSpPr>
          <p:nvPr/>
        </p:nvSpPr>
        <p:spPr bwMode="auto">
          <a:xfrm>
            <a:off x="4829175" y="2987675"/>
            <a:ext cx="6492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b="1" dirty="0">
                <a:solidFill>
                  <a:srgbClr val="FF2F2F"/>
                </a:solidFill>
                <a:latin typeface="Calibri" pitchFamily="34" charset="0"/>
              </a:rPr>
              <a:t>20</a:t>
            </a:r>
            <a:r>
              <a:rPr lang="uk-UA" b="1" baseline="30000" dirty="0">
                <a:solidFill>
                  <a:srgbClr val="FF2F2F"/>
                </a:solidFill>
                <a:latin typeface="Calibri" pitchFamily="34" charset="0"/>
              </a:rPr>
              <a:t>о</a:t>
            </a:r>
            <a:endParaRPr lang="uk-UA" b="1" dirty="0">
              <a:solidFill>
                <a:srgbClr val="FF2F2F"/>
              </a:solidFill>
              <a:latin typeface="Calibri" pitchFamily="34" charset="0"/>
            </a:endParaRPr>
          </a:p>
        </p:txBody>
      </p:sp>
      <p:sp>
        <p:nvSpPr>
          <p:cNvPr id="57362" name="Text Box 7"/>
          <p:cNvSpPr txBox="1">
            <a:spLocks noChangeArrowheads="1"/>
          </p:cNvSpPr>
          <p:nvPr/>
        </p:nvSpPr>
        <p:spPr bwMode="auto">
          <a:xfrm>
            <a:off x="3795713" y="2987675"/>
            <a:ext cx="50006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b="1" dirty="0">
                <a:solidFill>
                  <a:srgbClr val="FF2F2F"/>
                </a:solidFill>
                <a:latin typeface="Calibri" pitchFamily="34" charset="0"/>
              </a:rPr>
              <a:t>20</a:t>
            </a:r>
            <a:r>
              <a:rPr lang="uk-UA" b="1" baseline="30000" dirty="0">
                <a:solidFill>
                  <a:srgbClr val="FF2F2F"/>
                </a:solidFill>
                <a:latin typeface="Calibri" pitchFamily="34" charset="0"/>
              </a:rPr>
              <a:t>о</a:t>
            </a:r>
            <a:endParaRPr lang="uk-UA" b="1" dirty="0">
              <a:solidFill>
                <a:srgbClr val="FF2F2F"/>
              </a:solidFill>
              <a:latin typeface="Calibri" pitchFamily="34" charset="0"/>
            </a:endParaRPr>
          </a:p>
        </p:txBody>
      </p:sp>
      <p:sp>
        <p:nvSpPr>
          <p:cNvPr id="57363" name="Text Box 6"/>
          <p:cNvSpPr txBox="1">
            <a:spLocks noChangeArrowheads="1"/>
          </p:cNvSpPr>
          <p:nvPr/>
        </p:nvSpPr>
        <p:spPr bwMode="auto">
          <a:xfrm>
            <a:off x="4319587" y="2987675"/>
            <a:ext cx="5048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b="1" dirty="0">
                <a:solidFill>
                  <a:srgbClr val="FF2F2F"/>
                </a:solidFill>
                <a:latin typeface="Calibri" pitchFamily="34" charset="0"/>
              </a:rPr>
              <a:t>0</a:t>
            </a:r>
            <a:r>
              <a:rPr lang="uk-UA" b="1" baseline="30000" dirty="0">
                <a:solidFill>
                  <a:srgbClr val="FF2F2F"/>
                </a:solidFill>
                <a:latin typeface="Calibri" pitchFamily="34" charset="0"/>
              </a:rPr>
              <a:t>о</a:t>
            </a:r>
            <a:endParaRPr lang="uk-UA" b="1" dirty="0">
              <a:solidFill>
                <a:srgbClr val="FF2F2F"/>
              </a:solidFill>
              <a:latin typeface="Calibri" pitchFamily="34" charset="0"/>
            </a:endParaRPr>
          </a:p>
        </p:txBody>
      </p:sp>
      <p:sp>
        <p:nvSpPr>
          <p:cNvPr id="57364" name="Text Box 12"/>
          <p:cNvSpPr txBox="1">
            <a:spLocks noChangeArrowheads="1"/>
          </p:cNvSpPr>
          <p:nvPr/>
        </p:nvSpPr>
        <p:spPr bwMode="auto">
          <a:xfrm>
            <a:off x="5295900" y="2987675"/>
            <a:ext cx="6492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b="1" dirty="0">
                <a:solidFill>
                  <a:srgbClr val="FF2F2F"/>
                </a:solidFill>
                <a:latin typeface="Calibri" pitchFamily="34" charset="0"/>
              </a:rPr>
              <a:t>40</a:t>
            </a:r>
            <a:r>
              <a:rPr lang="uk-UA" b="1" baseline="30000" dirty="0">
                <a:solidFill>
                  <a:srgbClr val="FF2F2F"/>
                </a:solidFill>
                <a:latin typeface="Calibri" pitchFamily="34" charset="0"/>
              </a:rPr>
              <a:t>о</a:t>
            </a:r>
            <a:endParaRPr lang="uk-UA" b="1" dirty="0">
              <a:solidFill>
                <a:srgbClr val="FF2F2F"/>
              </a:solidFill>
              <a:latin typeface="Calibri" pitchFamily="34" charset="0"/>
            </a:endParaRPr>
          </a:p>
        </p:txBody>
      </p:sp>
      <p:sp>
        <p:nvSpPr>
          <p:cNvPr id="57365" name="Text Box 12"/>
          <p:cNvSpPr txBox="1">
            <a:spLocks noChangeArrowheads="1"/>
          </p:cNvSpPr>
          <p:nvPr/>
        </p:nvSpPr>
        <p:spPr bwMode="auto">
          <a:xfrm>
            <a:off x="3271838" y="2987675"/>
            <a:ext cx="64928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b="1" dirty="0">
                <a:solidFill>
                  <a:srgbClr val="FF2F2F"/>
                </a:solidFill>
                <a:latin typeface="Calibri" pitchFamily="34" charset="0"/>
              </a:rPr>
              <a:t>40</a:t>
            </a:r>
            <a:r>
              <a:rPr lang="uk-UA" b="1" baseline="30000" dirty="0">
                <a:solidFill>
                  <a:srgbClr val="FF2F2F"/>
                </a:solidFill>
                <a:latin typeface="Calibri" pitchFamily="34" charset="0"/>
              </a:rPr>
              <a:t>о</a:t>
            </a:r>
            <a:endParaRPr lang="uk-UA" b="1" dirty="0">
              <a:solidFill>
                <a:srgbClr val="FF2F2F"/>
              </a:solidFill>
              <a:latin typeface="Calibri" pitchFamily="34" charset="0"/>
            </a:endParaRPr>
          </a:p>
        </p:txBody>
      </p:sp>
      <p:sp>
        <p:nvSpPr>
          <p:cNvPr id="57366" name="Text Box 16"/>
          <p:cNvSpPr txBox="1">
            <a:spLocks noChangeArrowheads="1"/>
          </p:cNvSpPr>
          <p:nvPr/>
        </p:nvSpPr>
        <p:spPr bwMode="auto">
          <a:xfrm>
            <a:off x="2786063" y="2987675"/>
            <a:ext cx="64928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b="1" dirty="0">
                <a:solidFill>
                  <a:srgbClr val="FF2F2F"/>
                </a:solidFill>
                <a:latin typeface="Calibri" pitchFamily="34" charset="0"/>
              </a:rPr>
              <a:t>60</a:t>
            </a:r>
            <a:r>
              <a:rPr lang="uk-UA" b="1" baseline="30000" dirty="0">
                <a:solidFill>
                  <a:srgbClr val="FF2F2F"/>
                </a:solidFill>
                <a:latin typeface="Calibri" pitchFamily="34" charset="0"/>
              </a:rPr>
              <a:t>о</a:t>
            </a:r>
            <a:endParaRPr lang="uk-UA" b="1" dirty="0">
              <a:solidFill>
                <a:srgbClr val="FF2F2F"/>
              </a:solidFill>
              <a:latin typeface="Calibri" pitchFamily="34" charset="0"/>
            </a:endParaRPr>
          </a:p>
        </p:txBody>
      </p:sp>
      <p:sp>
        <p:nvSpPr>
          <p:cNvPr id="57367" name="Text Box 16"/>
          <p:cNvSpPr txBox="1">
            <a:spLocks noChangeArrowheads="1"/>
          </p:cNvSpPr>
          <p:nvPr/>
        </p:nvSpPr>
        <p:spPr bwMode="auto">
          <a:xfrm>
            <a:off x="5786438" y="2987675"/>
            <a:ext cx="5715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b="1" dirty="0">
                <a:solidFill>
                  <a:srgbClr val="FF2F2F"/>
                </a:solidFill>
                <a:latin typeface="Calibri" pitchFamily="34" charset="0"/>
              </a:rPr>
              <a:t>60</a:t>
            </a:r>
            <a:r>
              <a:rPr lang="uk-UA" b="1" baseline="30000" dirty="0">
                <a:solidFill>
                  <a:srgbClr val="FF2F2F"/>
                </a:solidFill>
                <a:latin typeface="Calibri" pitchFamily="34" charset="0"/>
              </a:rPr>
              <a:t>о</a:t>
            </a:r>
            <a:endParaRPr lang="uk-UA" b="1" dirty="0">
              <a:solidFill>
                <a:srgbClr val="FF2F2F"/>
              </a:solidFill>
              <a:latin typeface="Calibri" pitchFamily="34" charset="0"/>
            </a:endParaRPr>
          </a:p>
        </p:txBody>
      </p:sp>
      <p:sp>
        <p:nvSpPr>
          <p:cNvPr id="57368" name="Text Box 33"/>
          <p:cNvSpPr txBox="1">
            <a:spLocks noChangeArrowheads="1"/>
          </p:cNvSpPr>
          <p:nvPr/>
        </p:nvSpPr>
        <p:spPr bwMode="auto">
          <a:xfrm>
            <a:off x="6310313" y="2987675"/>
            <a:ext cx="64928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b="1" dirty="0">
                <a:solidFill>
                  <a:srgbClr val="FF2F2F"/>
                </a:solidFill>
                <a:latin typeface="Calibri" pitchFamily="34" charset="0"/>
              </a:rPr>
              <a:t>80</a:t>
            </a:r>
            <a:r>
              <a:rPr lang="uk-UA" b="1" baseline="30000" dirty="0">
                <a:solidFill>
                  <a:srgbClr val="FF2F2F"/>
                </a:solidFill>
                <a:latin typeface="Calibri" pitchFamily="34" charset="0"/>
              </a:rPr>
              <a:t>о</a:t>
            </a:r>
            <a:endParaRPr lang="uk-UA" b="1" dirty="0">
              <a:solidFill>
                <a:srgbClr val="FF2F2F"/>
              </a:solidFill>
              <a:latin typeface="Calibri" pitchFamily="34" charset="0"/>
            </a:endParaRPr>
          </a:p>
        </p:txBody>
      </p:sp>
      <p:sp>
        <p:nvSpPr>
          <p:cNvPr id="57369" name="Text Box 33"/>
          <p:cNvSpPr txBox="1">
            <a:spLocks noChangeArrowheads="1"/>
          </p:cNvSpPr>
          <p:nvPr/>
        </p:nvSpPr>
        <p:spPr bwMode="auto">
          <a:xfrm>
            <a:off x="2352675" y="2987675"/>
            <a:ext cx="6492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b="1" dirty="0">
                <a:solidFill>
                  <a:srgbClr val="FF2F2F"/>
                </a:solidFill>
                <a:latin typeface="Calibri" pitchFamily="34" charset="0"/>
              </a:rPr>
              <a:t>80</a:t>
            </a:r>
            <a:r>
              <a:rPr lang="uk-UA" b="1" baseline="30000" dirty="0">
                <a:solidFill>
                  <a:srgbClr val="FF2F2F"/>
                </a:solidFill>
                <a:latin typeface="Calibri" pitchFamily="34" charset="0"/>
              </a:rPr>
              <a:t>о</a:t>
            </a:r>
            <a:endParaRPr lang="uk-UA" b="1" dirty="0">
              <a:solidFill>
                <a:srgbClr val="FF2F2F"/>
              </a:solidFill>
              <a:latin typeface="Calibri" pitchFamily="34" charset="0"/>
            </a:endParaRPr>
          </a:p>
        </p:txBody>
      </p:sp>
      <p:sp>
        <p:nvSpPr>
          <p:cNvPr id="57370" name="Text Box 33"/>
          <p:cNvSpPr txBox="1">
            <a:spLocks noChangeArrowheads="1"/>
          </p:cNvSpPr>
          <p:nvPr/>
        </p:nvSpPr>
        <p:spPr bwMode="auto">
          <a:xfrm>
            <a:off x="1852613" y="2987675"/>
            <a:ext cx="64928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b="1" dirty="0">
                <a:solidFill>
                  <a:srgbClr val="FF2F2F"/>
                </a:solidFill>
                <a:latin typeface="Calibri" pitchFamily="34" charset="0"/>
              </a:rPr>
              <a:t>100</a:t>
            </a:r>
            <a:r>
              <a:rPr lang="uk-UA" b="1" baseline="30000" dirty="0">
                <a:solidFill>
                  <a:srgbClr val="FF2F2F"/>
                </a:solidFill>
                <a:latin typeface="Calibri" pitchFamily="34" charset="0"/>
              </a:rPr>
              <a:t>о</a:t>
            </a:r>
            <a:endParaRPr lang="uk-UA" b="1" dirty="0">
              <a:solidFill>
                <a:srgbClr val="FF2F2F"/>
              </a:solidFill>
              <a:latin typeface="Calibri" pitchFamily="34" charset="0"/>
            </a:endParaRPr>
          </a:p>
        </p:txBody>
      </p:sp>
      <p:sp>
        <p:nvSpPr>
          <p:cNvPr id="57371" name="Text Box 33"/>
          <p:cNvSpPr txBox="1">
            <a:spLocks noChangeArrowheads="1"/>
          </p:cNvSpPr>
          <p:nvPr/>
        </p:nvSpPr>
        <p:spPr bwMode="auto">
          <a:xfrm>
            <a:off x="6843713" y="2987675"/>
            <a:ext cx="64928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b="1" dirty="0">
                <a:solidFill>
                  <a:srgbClr val="FF2F2F"/>
                </a:solidFill>
                <a:latin typeface="Calibri" pitchFamily="34" charset="0"/>
              </a:rPr>
              <a:t>100</a:t>
            </a:r>
            <a:r>
              <a:rPr lang="uk-UA" b="1" baseline="30000" dirty="0">
                <a:solidFill>
                  <a:srgbClr val="FF2F2F"/>
                </a:solidFill>
                <a:latin typeface="Calibri" pitchFamily="34" charset="0"/>
              </a:rPr>
              <a:t>о</a:t>
            </a:r>
            <a:endParaRPr lang="uk-UA" b="1" dirty="0">
              <a:solidFill>
                <a:srgbClr val="FF2F2F"/>
              </a:solidFill>
              <a:latin typeface="Calibri" pitchFamily="34" charset="0"/>
            </a:endParaRPr>
          </a:p>
        </p:txBody>
      </p:sp>
      <p:sp>
        <p:nvSpPr>
          <p:cNvPr id="57372" name="Text Box 33"/>
          <p:cNvSpPr txBox="1">
            <a:spLocks noChangeArrowheads="1"/>
          </p:cNvSpPr>
          <p:nvPr/>
        </p:nvSpPr>
        <p:spPr bwMode="auto">
          <a:xfrm>
            <a:off x="1290638" y="2987675"/>
            <a:ext cx="64928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b="1" dirty="0">
                <a:solidFill>
                  <a:srgbClr val="FF2F2F"/>
                </a:solidFill>
                <a:latin typeface="Calibri" pitchFamily="34" charset="0"/>
              </a:rPr>
              <a:t>120</a:t>
            </a:r>
            <a:r>
              <a:rPr lang="uk-UA" b="1" baseline="30000" dirty="0">
                <a:solidFill>
                  <a:srgbClr val="FF2F2F"/>
                </a:solidFill>
                <a:latin typeface="Calibri" pitchFamily="34" charset="0"/>
              </a:rPr>
              <a:t>о</a:t>
            </a:r>
            <a:endParaRPr lang="uk-UA" b="1" dirty="0">
              <a:solidFill>
                <a:srgbClr val="FF2F2F"/>
              </a:solidFill>
              <a:latin typeface="Calibri" pitchFamily="34" charset="0"/>
            </a:endParaRPr>
          </a:p>
        </p:txBody>
      </p:sp>
      <p:sp>
        <p:nvSpPr>
          <p:cNvPr id="57373" name="Text Box 33"/>
          <p:cNvSpPr txBox="1">
            <a:spLocks noChangeArrowheads="1"/>
          </p:cNvSpPr>
          <p:nvPr/>
        </p:nvSpPr>
        <p:spPr bwMode="auto">
          <a:xfrm>
            <a:off x="7367588" y="2987675"/>
            <a:ext cx="64928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b="1" dirty="0">
                <a:solidFill>
                  <a:srgbClr val="FF2F2F"/>
                </a:solidFill>
                <a:latin typeface="Calibri" pitchFamily="34" charset="0"/>
              </a:rPr>
              <a:t>120</a:t>
            </a:r>
            <a:r>
              <a:rPr lang="uk-UA" b="1" baseline="30000" dirty="0">
                <a:solidFill>
                  <a:srgbClr val="FF2F2F"/>
                </a:solidFill>
                <a:latin typeface="Calibri" pitchFamily="34" charset="0"/>
              </a:rPr>
              <a:t>о</a:t>
            </a:r>
            <a:endParaRPr lang="uk-UA" b="1" dirty="0">
              <a:solidFill>
                <a:srgbClr val="FF2F2F"/>
              </a:solidFill>
              <a:latin typeface="Calibri" pitchFamily="34" charset="0"/>
            </a:endParaRPr>
          </a:p>
        </p:txBody>
      </p:sp>
      <p:sp>
        <p:nvSpPr>
          <p:cNvPr id="57374" name="Text Box 33"/>
          <p:cNvSpPr txBox="1">
            <a:spLocks noChangeArrowheads="1"/>
          </p:cNvSpPr>
          <p:nvPr/>
        </p:nvSpPr>
        <p:spPr bwMode="auto">
          <a:xfrm>
            <a:off x="628651" y="2987675"/>
            <a:ext cx="7874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b="1" dirty="0">
                <a:solidFill>
                  <a:srgbClr val="FF2F2F"/>
                </a:solidFill>
                <a:latin typeface="Arial" pitchFamily="34" charset="0"/>
                <a:cs typeface="Arial" pitchFamily="34" charset="0"/>
              </a:rPr>
              <a:t>140</a:t>
            </a:r>
            <a:r>
              <a:rPr lang="uk-UA" b="1" baseline="30000" dirty="0">
                <a:solidFill>
                  <a:srgbClr val="FF2F2F"/>
                </a:solidFill>
                <a:latin typeface="Arial" pitchFamily="34" charset="0"/>
                <a:cs typeface="Arial" pitchFamily="34" charset="0"/>
              </a:rPr>
              <a:t>о</a:t>
            </a:r>
            <a:endParaRPr lang="uk-UA" b="1" dirty="0">
              <a:solidFill>
                <a:srgbClr val="FF2F2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7375" name="Text Box 33"/>
          <p:cNvSpPr txBox="1">
            <a:spLocks noChangeArrowheads="1"/>
          </p:cNvSpPr>
          <p:nvPr/>
        </p:nvSpPr>
        <p:spPr bwMode="auto">
          <a:xfrm>
            <a:off x="7867650" y="2987675"/>
            <a:ext cx="6492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b="1" dirty="0">
                <a:solidFill>
                  <a:srgbClr val="FF2F2F"/>
                </a:solidFill>
                <a:latin typeface="Calibri" pitchFamily="34" charset="0"/>
              </a:rPr>
              <a:t>140</a:t>
            </a:r>
            <a:r>
              <a:rPr lang="uk-UA" b="1" baseline="30000" dirty="0">
                <a:solidFill>
                  <a:srgbClr val="FF2F2F"/>
                </a:solidFill>
                <a:latin typeface="Calibri" pitchFamily="34" charset="0"/>
              </a:rPr>
              <a:t>о</a:t>
            </a:r>
            <a:endParaRPr lang="uk-UA" b="1" dirty="0">
              <a:solidFill>
                <a:srgbClr val="FF2F2F"/>
              </a:solidFill>
              <a:latin typeface="Calibri" pitchFamily="34" charset="0"/>
            </a:endParaRPr>
          </a:p>
        </p:txBody>
      </p:sp>
      <p:sp>
        <p:nvSpPr>
          <p:cNvPr id="57376" name="Text Box 33"/>
          <p:cNvSpPr txBox="1">
            <a:spLocks noChangeArrowheads="1"/>
          </p:cNvSpPr>
          <p:nvPr/>
        </p:nvSpPr>
        <p:spPr bwMode="auto">
          <a:xfrm>
            <a:off x="0" y="2987675"/>
            <a:ext cx="87788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b="1" dirty="0">
                <a:solidFill>
                  <a:srgbClr val="FF2F2F"/>
                </a:solidFill>
                <a:latin typeface="Arial" pitchFamily="34" charset="0"/>
                <a:cs typeface="Arial" pitchFamily="34" charset="0"/>
              </a:rPr>
              <a:t>160</a:t>
            </a:r>
            <a:r>
              <a:rPr lang="uk-UA" b="1" baseline="30000" dirty="0">
                <a:solidFill>
                  <a:srgbClr val="FF2F2F"/>
                </a:solidFill>
                <a:latin typeface="Arial" pitchFamily="34" charset="0"/>
                <a:cs typeface="Arial" pitchFamily="34" charset="0"/>
              </a:rPr>
              <a:t>о</a:t>
            </a:r>
            <a:endParaRPr lang="uk-UA" b="1" dirty="0">
              <a:solidFill>
                <a:srgbClr val="FF2F2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7377" name="Text Box 33"/>
          <p:cNvSpPr txBox="1">
            <a:spLocks noChangeArrowheads="1"/>
          </p:cNvSpPr>
          <p:nvPr/>
        </p:nvSpPr>
        <p:spPr bwMode="auto">
          <a:xfrm>
            <a:off x="8372475" y="2987675"/>
            <a:ext cx="6492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b="1" dirty="0" smtClean="0">
                <a:solidFill>
                  <a:srgbClr val="FF2F2F"/>
                </a:solidFill>
                <a:latin typeface="Calibri" pitchFamily="34" charset="0"/>
              </a:rPr>
              <a:t>160</a:t>
            </a:r>
            <a:r>
              <a:rPr lang="uk-UA" b="1" baseline="30000" dirty="0" smtClean="0">
                <a:solidFill>
                  <a:srgbClr val="FF2F2F"/>
                </a:solidFill>
                <a:latin typeface="Calibri" pitchFamily="34" charset="0"/>
              </a:rPr>
              <a:t>о</a:t>
            </a:r>
            <a:endParaRPr lang="uk-UA" b="1" dirty="0">
              <a:solidFill>
                <a:srgbClr val="FF2F2F"/>
              </a:solidFill>
              <a:latin typeface="Calibri" pitchFamily="34" charset="0"/>
            </a:endParaRPr>
          </a:p>
        </p:txBody>
      </p:sp>
      <p:grpSp>
        <p:nvGrpSpPr>
          <p:cNvPr id="57378" name="Group 55"/>
          <p:cNvGrpSpPr>
            <a:grpSpLocks/>
          </p:cNvGrpSpPr>
          <p:nvPr/>
        </p:nvGrpSpPr>
        <p:grpSpPr bwMode="auto">
          <a:xfrm>
            <a:off x="854290" y="5857374"/>
            <a:ext cx="2504778" cy="614363"/>
            <a:chOff x="906" y="2304"/>
            <a:chExt cx="3366" cy="432"/>
          </a:xfrm>
        </p:grpSpPr>
        <p:sp>
          <p:nvSpPr>
            <p:cNvPr id="79" name="AutoShape 56"/>
            <p:cNvSpPr>
              <a:spLocks noChangeArrowheads="1"/>
            </p:cNvSpPr>
            <p:nvPr/>
          </p:nvSpPr>
          <p:spPr bwMode="gray">
            <a:xfrm>
              <a:off x="1537" y="2379"/>
              <a:ext cx="2735" cy="288"/>
            </a:xfrm>
            <a:prstGeom prst="roundRect">
              <a:avLst>
                <a:gd name="adj" fmla="val 16667"/>
              </a:avLst>
            </a:prstGeom>
            <a:gradFill flip="none" rotWithShape="1">
              <a:gsLst>
                <a:gs pos="0">
                  <a:srgbClr val="CC99FF">
                    <a:shade val="30000"/>
                    <a:satMod val="115000"/>
                  </a:srgbClr>
                </a:gs>
                <a:gs pos="50000">
                  <a:srgbClr val="CC99FF">
                    <a:shade val="67500"/>
                    <a:satMod val="115000"/>
                  </a:srgbClr>
                </a:gs>
                <a:gs pos="100000">
                  <a:srgbClr val="CC99FF">
                    <a:shade val="100000"/>
                    <a:satMod val="115000"/>
                  </a:srgbClr>
                </a:gs>
              </a:gsLst>
              <a:lin ang="10800000" scaled="1"/>
              <a:tileRect/>
            </a:gradFill>
            <a:ln w="12700" algn="ctr">
              <a:solidFill>
                <a:schemeClr val="tx1"/>
              </a:solidFill>
              <a:round/>
              <a:headEnd/>
              <a:tailEnd/>
            </a:ln>
            <a:effectLst>
              <a:outerShdw dist="99190" dir="238833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uk-UA"/>
            </a:p>
          </p:txBody>
        </p:sp>
        <p:sp>
          <p:nvSpPr>
            <p:cNvPr id="80" name="AutoShape 57"/>
            <p:cNvSpPr>
              <a:spLocks noChangeArrowheads="1"/>
            </p:cNvSpPr>
            <p:nvPr/>
          </p:nvSpPr>
          <p:spPr bwMode="gray">
            <a:xfrm>
              <a:off x="938" y="2304"/>
              <a:ext cx="791" cy="432"/>
            </a:xfrm>
            <a:prstGeom prst="diamond">
              <a:avLst/>
            </a:prstGeom>
            <a:solidFill>
              <a:srgbClr val="FF33CC"/>
            </a:solidFill>
            <a:ln w="25400" algn="ctr">
              <a:solidFill>
                <a:schemeClr val="tx1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uk-UA"/>
            </a:p>
          </p:txBody>
        </p:sp>
        <p:sp>
          <p:nvSpPr>
            <p:cNvPr id="57397" name="Text Box 58"/>
            <p:cNvSpPr txBox="1">
              <a:spLocks noChangeArrowheads="1"/>
            </p:cNvSpPr>
            <p:nvPr/>
          </p:nvSpPr>
          <p:spPr bwMode="gray">
            <a:xfrm>
              <a:off x="1551" y="2388"/>
              <a:ext cx="2160" cy="28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uk-UA" b="1" dirty="0">
                  <a:solidFill>
                    <a:srgbClr val="000000"/>
                  </a:solidFill>
                  <a:latin typeface="Calibri" pitchFamily="34" charset="0"/>
                </a:rPr>
                <a:t> </a:t>
              </a:r>
              <a:r>
                <a:rPr lang="uk-UA" sz="2000" b="1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100</a:t>
              </a:r>
              <a:r>
                <a:rPr lang="uk-UA" sz="2000" b="1" baseline="3000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о</a:t>
              </a:r>
              <a:r>
                <a:rPr lang="uk-UA" sz="2000" b="1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uk-UA" sz="2000" b="1" dirty="0" err="1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сх.д</a:t>
              </a:r>
              <a:r>
                <a:rPr lang="uk-UA" sz="2000" b="1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.</a:t>
              </a:r>
              <a:r>
                <a:rPr lang="uk-UA" sz="2000" b="1" baseline="3000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 </a:t>
              </a:r>
              <a:endParaRPr lang="en-US" sz="20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7398" name="Text Box 59"/>
            <p:cNvSpPr txBox="1">
              <a:spLocks noChangeArrowheads="1"/>
            </p:cNvSpPr>
            <p:nvPr/>
          </p:nvSpPr>
          <p:spPr bwMode="gray">
            <a:xfrm>
              <a:off x="906" y="2382"/>
              <a:ext cx="728" cy="28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eaLnBrk="0" hangingPunct="0"/>
              <a:r>
                <a:rPr lang="uk-UA" sz="2000" b="1" dirty="0">
                  <a:latin typeface="Arial" pitchFamily="34" charset="0"/>
                  <a:cs typeface="Arial" pitchFamily="34" charset="0"/>
                </a:rPr>
                <a:t>4</a:t>
              </a:r>
              <a:endParaRPr lang="en-US" sz="2000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57379" name="Group 65"/>
          <p:cNvGrpSpPr>
            <a:grpSpLocks/>
          </p:cNvGrpSpPr>
          <p:nvPr/>
        </p:nvGrpSpPr>
        <p:grpSpPr bwMode="auto">
          <a:xfrm>
            <a:off x="3591532" y="6215063"/>
            <a:ext cx="2459601" cy="642937"/>
            <a:chOff x="1070" y="3360"/>
            <a:chExt cx="3202" cy="432"/>
          </a:xfrm>
        </p:grpSpPr>
        <p:sp>
          <p:nvSpPr>
            <p:cNvPr id="84" name="AutoShape 66"/>
            <p:cNvSpPr>
              <a:spLocks noChangeArrowheads="1"/>
            </p:cNvSpPr>
            <p:nvPr/>
          </p:nvSpPr>
          <p:spPr bwMode="gray">
            <a:xfrm>
              <a:off x="1536" y="3435"/>
              <a:ext cx="2736" cy="288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3366FF">
                    <a:gamma/>
                    <a:tint val="21176"/>
                    <a:invGamma/>
                  </a:srgbClr>
                </a:gs>
                <a:gs pos="100000">
                  <a:srgbClr val="3366FF"/>
                </a:gs>
              </a:gsLst>
              <a:lin ang="0" scaled="1"/>
            </a:gradFill>
            <a:ln w="12700" algn="ctr">
              <a:solidFill>
                <a:schemeClr val="tx1"/>
              </a:solidFill>
              <a:round/>
              <a:headEnd/>
              <a:tailEnd/>
            </a:ln>
            <a:effectLst>
              <a:outerShdw dist="99190" dir="238833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uk-UA"/>
            </a:p>
          </p:txBody>
        </p:sp>
        <p:sp>
          <p:nvSpPr>
            <p:cNvPr id="85" name="AutoShape 67"/>
            <p:cNvSpPr>
              <a:spLocks noChangeArrowheads="1"/>
            </p:cNvSpPr>
            <p:nvPr/>
          </p:nvSpPr>
          <p:spPr bwMode="gray">
            <a:xfrm>
              <a:off x="1070" y="3360"/>
              <a:ext cx="658" cy="432"/>
            </a:xfrm>
            <a:prstGeom prst="diamond">
              <a:avLst/>
            </a:prstGeom>
            <a:gradFill rotWithShape="1">
              <a:gsLst>
                <a:gs pos="0">
                  <a:srgbClr val="3366FF">
                    <a:gamma/>
                    <a:shade val="46275"/>
                    <a:invGamma/>
                  </a:srgbClr>
                </a:gs>
                <a:gs pos="100000">
                  <a:srgbClr val="3366FF"/>
                </a:gs>
              </a:gsLst>
              <a:lin ang="0" scaled="1"/>
            </a:gradFill>
            <a:ln w="25400" algn="ctr">
              <a:solidFill>
                <a:schemeClr val="tx1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uk-UA"/>
            </a:p>
          </p:txBody>
        </p:sp>
        <p:sp>
          <p:nvSpPr>
            <p:cNvPr id="57393" name="Text Box 68"/>
            <p:cNvSpPr txBox="1">
              <a:spLocks noChangeArrowheads="1"/>
            </p:cNvSpPr>
            <p:nvPr/>
          </p:nvSpPr>
          <p:spPr bwMode="gray">
            <a:xfrm>
              <a:off x="1649" y="3421"/>
              <a:ext cx="2160" cy="31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uk-UA" sz="2000" b="1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uk-UA" sz="2400" b="1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65</a:t>
              </a:r>
              <a:r>
                <a:rPr lang="uk-UA" sz="2400" b="1" baseline="3000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о </a:t>
              </a:r>
              <a:r>
                <a:rPr lang="uk-UA" sz="2400" b="1" dirty="0" err="1">
                  <a:latin typeface="Arial" pitchFamily="34" charset="0"/>
                  <a:cs typeface="Arial" pitchFamily="34" charset="0"/>
                </a:rPr>
                <a:t>зх.д</a:t>
              </a:r>
              <a:r>
                <a:rPr lang="uk-UA" sz="2400" b="1" dirty="0">
                  <a:latin typeface="Arial" pitchFamily="34" charset="0"/>
                  <a:cs typeface="Arial" pitchFamily="34" charset="0"/>
                </a:rPr>
                <a:t>.</a:t>
              </a:r>
              <a:endParaRPr lang="en-US" sz="24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7394" name="Text Box 69"/>
            <p:cNvSpPr txBox="1">
              <a:spLocks noChangeArrowheads="1"/>
            </p:cNvSpPr>
            <p:nvPr/>
          </p:nvSpPr>
          <p:spPr bwMode="gray">
            <a:xfrm>
              <a:off x="1171" y="3433"/>
              <a:ext cx="619" cy="31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eaLnBrk="0" hangingPunct="0"/>
              <a:r>
                <a:rPr lang="en-US" sz="2400" dirty="0">
                  <a:latin typeface="Calibri" pitchFamily="34" charset="0"/>
                </a:rPr>
                <a:t>5</a:t>
              </a:r>
            </a:p>
          </p:txBody>
        </p:sp>
      </p:grpSp>
      <p:grpSp>
        <p:nvGrpSpPr>
          <p:cNvPr id="57380" name="Group 70"/>
          <p:cNvGrpSpPr>
            <a:grpSpLocks/>
          </p:cNvGrpSpPr>
          <p:nvPr/>
        </p:nvGrpSpPr>
        <p:grpSpPr bwMode="auto">
          <a:xfrm>
            <a:off x="6180217" y="6215062"/>
            <a:ext cx="2506716" cy="642937"/>
            <a:chOff x="1006" y="1824"/>
            <a:chExt cx="3523" cy="432"/>
          </a:xfrm>
        </p:grpSpPr>
        <p:sp>
          <p:nvSpPr>
            <p:cNvPr id="89" name="AutoShape 71"/>
            <p:cNvSpPr>
              <a:spLocks noChangeArrowheads="1"/>
            </p:cNvSpPr>
            <p:nvPr/>
          </p:nvSpPr>
          <p:spPr bwMode="gray">
            <a:xfrm>
              <a:off x="1537" y="1868"/>
              <a:ext cx="2735" cy="303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008080">
                    <a:gamma/>
                    <a:tint val="23137"/>
                    <a:invGamma/>
                  </a:srgbClr>
                </a:gs>
                <a:gs pos="100000">
                  <a:srgbClr val="008080"/>
                </a:gs>
              </a:gsLst>
              <a:lin ang="0" scaled="1"/>
            </a:gradFill>
            <a:ln w="12700" algn="ctr">
              <a:solidFill>
                <a:schemeClr val="tx1"/>
              </a:solidFill>
              <a:round/>
              <a:headEnd/>
              <a:tailEnd/>
            </a:ln>
            <a:effectLst>
              <a:outerShdw dist="99190" dir="238833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uk-UA" sz="2000"/>
            </a:p>
          </p:txBody>
        </p:sp>
        <p:sp>
          <p:nvSpPr>
            <p:cNvPr id="90" name="AutoShape 72"/>
            <p:cNvSpPr>
              <a:spLocks noChangeArrowheads="1"/>
            </p:cNvSpPr>
            <p:nvPr/>
          </p:nvSpPr>
          <p:spPr bwMode="gray">
            <a:xfrm>
              <a:off x="1022" y="1824"/>
              <a:ext cx="707" cy="432"/>
            </a:xfrm>
            <a:prstGeom prst="diamond">
              <a:avLst/>
            </a:prstGeom>
            <a:gradFill rotWithShape="1">
              <a:gsLst>
                <a:gs pos="0">
                  <a:srgbClr val="99CC00">
                    <a:gamma/>
                    <a:shade val="46275"/>
                    <a:invGamma/>
                  </a:srgbClr>
                </a:gs>
                <a:gs pos="100000">
                  <a:srgbClr val="99CC00"/>
                </a:gs>
              </a:gsLst>
              <a:lin ang="0" scaled="1"/>
            </a:gradFill>
            <a:ln w="25400" algn="ctr">
              <a:solidFill>
                <a:schemeClr val="tx1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uk-UA"/>
            </a:p>
          </p:txBody>
        </p:sp>
        <p:sp>
          <p:nvSpPr>
            <p:cNvPr id="57389" name="Text Box 73"/>
            <p:cNvSpPr txBox="1">
              <a:spLocks noChangeArrowheads="1"/>
            </p:cNvSpPr>
            <p:nvPr/>
          </p:nvSpPr>
          <p:spPr bwMode="gray">
            <a:xfrm>
              <a:off x="1679" y="1852"/>
              <a:ext cx="2850" cy="31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eaLnBrk="0" hangingPunct="0"/>
              <a:r>
                <a:rPr lang="uk-UA" sz="2400" b="1" dirty="0">
                  <a:latin typeface="Arial" pitchFamily="34" charset="0"/>
                  <a:cs typeface="Arial" pitchFamily="34" charset="0"/>
                </a:rPr>
                <a:t>120</a:t>
              </a:r>
              <a:r>
                <a:rPr lang="uk-UA" sz="2400" b="1" baseline="30000" dirty="0">
                  <a:latin typeface="Arial" pitchFamily="34" charset="0"/>
                  <a:cs typeface="Arial" pitchFamily="34" charset="0"/>
                </a:rPr>
                <a:t>о </a:t>
              </a:r>
              <a:r>
                <a:rPr lang="uk-UA" sz="2400" b="1" dirty="0" err="1">
                  <a:latin typeface="Arial" pitchFamily="34" charset="0"/>
                  <a:cs typeface="Arial" pitchFamily="34" charset="0"/>
                </a:rPr>
                <a:t>зх.д</a:t>
              </a:r>
              <a:r>
                <a:rPr lang="uk-UA" sz="2400" b="1" dirty="0">
                  <a:latin typeface="Arial" pitchFamily="34" charset="0"/>
                  <a:cs typeface="Arial" pitchFamily="34" charset="0"/>
                </a:rPr>
                <a:t>.</a:t>
              </a:r>
              <a:endParaRPr lang="en-US" sz="2400" b="1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7390" name="Text Box 74"/>
            <p:cNvSpPr txBox="1">
              <a:spLocks noChangeArrowheads="1"/>
            </p:cNvSpPr>
            <p:nvPr/>
          </p:nvSpPr>
          <p:spPr bwMode="gray">
            <a:xfrm>
              <a:off x="1006" y="1839"/>
              <a:ext cx="744" cy="35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eaLnBrk="0" hangingPunct="0"/>
              <a:r>
                <a:rPr lang="uk-UA" sz="2800" b="1" dirty="0">
                  <a:latin typeface="Arial" pitchFamily="34" charset="0"/>
                  <a:cs typeface="Arial" pitchFamily="34" charset="0"/>
                </a:rPr>
                <a:t> </a:t>
              </a:r>
              <a:r>
                <a:rPr lang="uk-UA" sz="2000" b="1" dirty="0">
                  <a:latin typeface="Arial" pitchFamily="34" charset="0"/>
                  <a:cs typeface="Arial" pitchFamily="34" charset="0"/>
                </a:rPr>
                <a:t>6</a:t>
              </a:r>
              <a:endParaRPr lang="en-US" sz="2000" b="1" dirty="0">
                <a:latin typeface="Arial" pitchFamily="34" charset="0"/>
                <a:cs typeface="Arial" pitchFamily="34" charset="0"/>
              </a:endParaRPr>
            </a:p>
          </p:txBody>
        </p:sp>
      </p:grpSp>
      <p:cxnSp>
        <p:nvCxnSpPr>
          <p:cNvPr id="63" name="Пряма зі стрілкою 62"/>
          <p:cNvCxnSpPr>
            <a:endCxn id="21534" idx="6"/>
          </p:cNvCxnSpPr>
          <p:nvPr/>
        </p:nvCxnSpPr>
        <p:spPr>
          <a:xfrm rot="10800000">
            <a:off x="3714750" y="1334294"/>
            <a:ext cx="857251" cy="18256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3" name="Пряма зі стрілкою 92"/>
          <p:cNvCxnSpPr/>
          <p:nvPr/>
        </p:nvCxnSpPr>
        <p:spPr>
          <a:xfrm rot="10800000">
            <a:off x="2290766" y="1881192"/>
            <a:ext cx="2281235" cy="4759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5" name="Пряма зі стрілкою 94"/>
          <p:cNvCxnSpPr/>
          <p:nvPr/>
        </p:nvCxnSpPr>
        <p:spPr>
          <a:xfrm>
            <a:off x="4572000" y="2343151"/>
            <a:ext cx="723900" cy="19049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4" name="Пряма зі стрілкою 103"/>
          <p:cNvCxnSpPr>
            <a:endCxn id="21535" idx="6"/>
          </p:cNvCxnSpPr>
          <p:nvPr/>
        </p:nvCxnSpPr>
        <p:spPr>
          <a:xfrm rot="10800000" flipV="1">
            <a:off x="3238500" y="3944938"/>
            <a:ext cx="1333500" cy="3651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6" name="Пряма зі стрілкою 105"/>
          <p:cNvCxnSpPr/>
          <p:nvPr/>
        </p:nvCxnSpPr>
        <p:spPr>
          <a:xfrm>
            <a:off x="4572000" y="3600450"/>
            <a:ext cx="2381250" cy="381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0" name="Пряма зі стрілкою 109"/>
          <p:cNvCxnSpPr/>
          <p:nvPr/>
        </p:nvCxnSpPr>
        <p:spPr>
          <a:xfrm>
            <a:off x="4572000" y="4362450"/>
            <a:ext cx="2876550" cy="1905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73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73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73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73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15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15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73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73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73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73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15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15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15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15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153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Гонг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15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15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153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Гонг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573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573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57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15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15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153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Гонг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573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73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57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15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15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15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15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Гонг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573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573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57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215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215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215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Гонг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573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573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57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5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5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5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53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5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53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5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53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5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53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53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Гонг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2" dur="500" fill="hold"/>
                                        <p:tgtEl>
                                          <p:spTgt spid="573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573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57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29" grpId="0" animBg="1"/>
      <p:bldP spid="21530" grpId="0" animBg="1"/>
      <p:bldP spid="21531" grpId="0" animBg="1"/>
      <p:bldP spid="21532" grpId="0" animBg="1"/>
      <p:bldP spid="21533" grpId="0" animBg="1"/>
      <p:bldP spid="21534" grpId="0" animBg="1"/>
      <p:bldP spid="21535" grpId="0" animBg="1"/>
      <p:bldP spid="21536" grpId="0" animBg="1"/>
      <p:bldP spid="57359" grpId="0" animBg="1"/>
      <p:bldP spid="5736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WordArt 6"/>
          <p:cNvSpPr>
            <a:spLocks noChangeArrowheads="1" noChangeShapeType="1" noTextEdit="1"/>
          </p:cNvSpPr>
          <p:nvPr/>
        </p:nvSpPr>
        <p:spPr bwMode="gray">
          <a:xfrm>
            <a:off x="1057275" y="353344"/>
            <a:ext cx="7029450" cy="685800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0"/>
              </a:avLst>
            </a:prstTxWarp>
          </a:bodyPr>
          <a:lstStyle/>
          <a:p>
            <a:pPr algn="ctr"/>
            <a:r>
              <a:rPr lang="uk-UA" sz="4400" b="1" kern="10" dirty="0">
                <a:ln w="12700">
                  <a:solidFill>
                    <a:schemeClr val="bg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33CC33"/>
                    </a:gs>
                    <a:gs pos="100000">
                      <a:srgbClr val="84C4F0"/>
                    </a:gs>
                  </a:gsLst>
                  <a:lin ang="0" scaled="1"/>
                </a:gradFill>
                <a:effectLst>
                  <a:outerShdw dist="89803" dir="2700000" algn="ctr" rotWithShape="0">
                    <a:srgbClr val="000000">
                      <a:alpha val="50000"/>
                    </a:srgbClr>
                  </a:outerShdw>
                </a:effectLst>
                <a:latin typeface="Verdana"/>
                <a:ea typeface="Verdana"/>
                <a:cs typeface="Verdana"/>
              </a:rPr>
              <a:t>Географічні координати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0" y="0"/>
            <a:ext cx="9143999" cy="1261884"/>
          </a:xfrm>
          <a:prstGeom prst="rect">
            <a:avLst/>
          </a:prstGeom>
          <a:solidFill>
            <a:srgbClr val="000E2A"/>
          </a:solidFill>
          <a:ln w="12700">
            <a:solidFill>
              <a:srgbClr val="BBE9F7"/>
            </a:solidFill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marL="16827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b="1" dirty="0">
                <a:solidFill>
                  <a:schemeClr val="bg1"/>
                </a:solidFill>
                <a:latin typeface="+mn-lt"/>
                <a:cs typeface="+mn-cs"/>
              </a:rPr>
              <a:t> </a:t>
            </a:r>
            <a:r>
              <a:rPr lang="uk-UA" sz="2400" b="1" dirty="0">
                <a:solidFill>
                  <a:schemeClr val="bg1"/>
                </a:solidFill>
                <a:latin typeface="+mn-lt"/>
                <a:cs typeface="+mn-cs"/>
              </a:rPr>
              <a:t>Географічні </a:t>
            </a:r>
            <a:r>
              <a:rPr lang="uk-UA" sz="2400" b="1" dirty="0" smtClean="0">
                <a:solidFill>
                  <a:schemeClr val="bg1"/>
                </a:solidFill>
                <a:latin typeface="+mn-lt"/>
                <a:cs typeface="+mn-cs"/>
              </a:rPr>
              <a:t>координати </a:t>
            </a:r>
            <a:r>
              <a:rPr lang="uk-UA" sz="2400" dirty="0" smtClean="0">
                <a:solidFill>
                  <a:schemeClr val="bg1"/>
                </a:solidFill>
                <a:latin typeface="+mn-lt"/>
                <a:cs typeface="+mn-cs"/>
              </a:rPr>
              <a:t>— величини</a:t>
            </a:r>
            <a:r>
              <a:rPr lang="uk-UA" sz="2400" dirty="0">
                <a:solidFill>
                  <a:schemeClr val="bg1"/>
                </a:solidFill>
                <a:latin typeface="+mn-lt"/>
                <a:cs typeface="+mn-cs"/>
              </a:rPr>
              <a:t>, що виражені у градусах широти і </a:t>
            </a:r>
            <a:r>
              <a:rPr lang="uk-UA" sz="2400" dirty="0" smtClean="0">
                <a:solidFill>
                  <a:schemeClr val="bg1"/>
                </a:solidFill>
                <a:latin typeface="+mn-lt"/>
                <a:cs typeface="+mn-cs"/>
              </a:rPr>
              <a:t>довготи, які </a:t>
            </a:r>
            <a:r>
              <a:rPr lang="uk-UA" sz="2400" dirty="0">
                <a:solidFill>
                  <a:schemeClr val="bg1"/>
                </a:solidFill>
                <a:latin typeface="+mn-lt"/>
                <a:cs typeface="+mn-cs"/>
              </a:rPr>
              <a:t>визначають положення  точки на земній поверхні  і, відповідно на географічній карті.</a:t>
            </a:r>
          </a:p>
        </p:txBody>
      </p:sp>
      <p:sp>
        <p:nvSpPr>
          <p:cNvPr id="58374" name="TextBox 3"/>
          <p:cNvSpPr txBox="1">
            <a:spLocks noChangeArrowheads="1"/>
          </p:cNvSpPr>
          <p:nvPr/>
        </p:nvSpPr>
        <p:spPr bwMode="auto">
          <a:xfrm>
            <a:off x="6882063" y="2341900"/>
            <a:ext cx="1855871" cy="1015663"/>
          </a:xfrm>
          <a:prstGeom prst="rect">
            <a:avLst/>
          </a:prstGeom>
          <a:gradFill rotWithShape="0">
            <a:gsLst>
              <a:gs pos="0">
                <a:srgbClr val="000000"/>
              </a:gs>
              <a:gs pos="39999">
                <a:srgbClr val="0A128C"/>
              </a:gs>
              <a:gs pos="70000">
                <a:srgbClr val="181CC7"/>
              </a:gs>
              <a:gs pos="88000">
                <a:srgbClr val="7005D4"/>
              </a:gs>
              <a:gs pos="100000">
                <a:srgbClr val="8C3D91"/>
              </a:gs>
            </a:gsLst>
            <a:lin ang="16200000"/>
          </a:gradFill>
          <a:ln w="9525">
            <a:solidFill>
              <a:srgbClr val="82D6F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uk-UA" sz="2000" b="1">
                <a:solidFill>
                  <a:srgbClr val="00FFFF"/>
                </a:solidFill>
                <a:latin typeface="Arial" pitchFamily="34" charset="0"/>
                <a:cs typeface="Arial" pitchFamily="34" charset="0"/>
              </a:rPr>
              <a:t>Київ </a:t>
            </a:r>
          </a:p>
          <a:p>
            <a:r>
              <a:rPr lang="uk-UA" sz="2000" b="1">
                <a:solidFill>
                  <a:srgbClr val="00FFFF"/>
                </a:solidFill>
                <a:latin typeface="Arial" pitchFamily="34" charset="0"/>
                <a:cs typeface="Arial" pitchFamily="34" charset="0"/>
              </a:rPr>
              <a:t>51</a:t>
            </a:r>
            <a:r>
              <a:rPr lang="uk-UA" sz="2000" b="1" baseline="30000">
                <a:solidFill>
                  <a:srgbClr val="00FFFF"/>
                </a:solidFill>
                <a:latin typeface="Arial" pitchFamily="34" charset="0"/>
                <a:cs typeface="Arial" pitchFamily="34" charset="0"/>
              </a:rPr>
              <a:t>о</a:t>
            </a:r>
            <a:r>
              <a:rPr lang="uk-UA" sz="2000" b="1">
                <a:solidFill>
                  <a:srgbClr val="00FFFF"/>
                </a:solidFill>
                <a:latin typeface="Arial" pitchFamily="34" charset="0"/>
                <a:cs typeface="Arial" pitchFamily="34" charset="0"/>
              </a:rPr>
              <a:t> пн.ш. ,</a:t>
            </a:r>
          </a:p>
          <a:p>
            <a:r>
              <a:rPr lang="uk-UA" sz="2000" b="1">
                <a:solidFill>
                  <a:srgbClr val="00FFFF"/>
                </a:solidFill>
                <a:latin typeface="Arial" pitchFamily="34" charset="0"/>
                <a:cs typeface="Arial" pitchFamily="34" charset="0"/>
              </a:rPr>
              <a:t>30</a:t>
            </a:r>
            <a:r>
              <a:rPr lang="uk-UA" sz="2000" b="1" baseline="30000">
                <a:solidFill>
                  <a:srgbClr val="00FFFF"/>
                </a:solidFill>
                <a:latin typeface="Arial" pitchFamily="34" charset="0"/>
                <a:cs typeface="Arial" pitchFamily="34" charset="0"/>
              </a:rPr>
              <a:t>о</a:t>
            </a:r>
            <a:r>
              <a:rPr lang="uk-UA" sz="2000" b="1">
                <a:solidFill>
                  <a:srgbClr val="00FFFF"/>
                </a:solidFill>
                <a:latin typeface="Arial" pitchFamily="34" charset="0"/>
                <a:cs typeface="Arial" pitchFamily="34" charset="0"/>
              </a:rPr>
              <a:t> 30</a:t>
            </a:r>
            <a:r>
              <a:rPr lang="uk-UA" sz="2000" b="1" baseline="30000">
                <a:solidFill>
                  <a:srgbClr val="00FFFF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uk-UA" sz="2000" b="1">
                <a:solidFill>
                  <a:srgbClr val="00FFFF"/>
                </a:solidFill>
                <a:latin typeface="Arial" pitchFamily="34" charset="0"/>
                <a:cs typeface="Arial" pitchFamily="34" charset="0"/>
              </a:rPr>
              <a:t> сх.д.</a:t>
            </a:r>
          </a:p>
        </p:txBody>
      </p:sp>
      <p:sp>
        <p:nvSpPr>
          <p:cNvPr id="58375" name="TextBox 4"/>
          <p:cNvSpPr txBox="1">
            <a:spLocks noChangeArrowheads="1"/>
          </p:cNvSpPr>
          <p:nvPr/>
        </p:nvSpPr>
        <p:spPr bwMode="auto">
          <a:xfrm>
            <a:off x="6930190" y="3718511"/>
            <a:ext cx="1879934" cy="1015663"/>
          </a:xfrm>
          <a:prstGeom prst="rect">
            <a:avLst/>
          </a:prstGeom>
          <a:gradFill rotWithShape="0">
            <a:gsLst>
              <a:gs pos="0">
                <a:srgbClr val="000000"/>
              </a:gs>
              <a:gs pos="39999">
                <a:srgbClr val="0A128C"/>
              </a:gs>
              <a:gs pos="70000">
                <a:srgbClr val="181CC7"/>
              </a:gs>
              <a:gs pos="88000">
                <a:srgbClr val="7005D4"/>
              </a:gs>
              <a:gs pos="100000">
                <a:srgbClr val="8C3D91"/>
              </a:gs>
            </a:gsLst>
            <a:lin ang="16200000"/>
          </a:gradFill>
          <a:ln w="9525">
            <a:solidFill>
              <a:srgbClr val="82D6F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uk-UA" sz="2000" b="1">
                <a:solidFill>
                  <a:srgbClr val="00FFFF"/>
                </a:solidFill>
                <a:latin typeface="Arial" pitchFamily="34" charset="0"/>
                <a:cs typeface="Arial" pitchFamily="34" charset="0"/>
              </a:rPr>
              <a:t> Мала Рача  50</a:t>
            </a:r>
            <a:r>
              <a:rPr lang="uk-UA" sz="2000" b="1" baseline="30000">
                <a:solidFill>
                  <a:srgbClr val="00FFFF"/>
                </a:solidFill>
                <a:latin typeface="Arial" pitchFamily="34" charset="0"/>
                <a:cs typeface="Arial" pitchFamily="34" charset="0"/>
              </a:rPr>
              <a:t>о</a:t>
            </a:r>
            <a:r>
              <a:rPr lang="uk-UA" sz="2000" b="1">
                <a:solidFill>
                  <a:srgbClr val="00FFFF"/>
                </a:solidFill>
                <a:latin typeface="Arial" pitchFamily="34" charset="0"/>
                <a:cs typeface="Arial" pitchFamily="34" charset="0"/>
              </a:rPr>
              <a:t> 35</a:t>
            </a:r>
            <a:r>
              <a:rPr lang="uk-UA" sz="2000" b="1" baseline="30000">
                <a:solidFill>
                  <a:srgbClr val="00FFFF"/>
                </a:solidFill>
                <a:latin typeface="Arial" pitchFamily="34" charset="0"/>
                <a:cs typeface="Arial" pitchFamily="34" charset="0"/>
              </a:rPr>
              <a:t>/ </a:t>
            </a:r>
            <a:r>
              <a:rPr lang="uk-UA" sz="2000" b="1">
                <a:solidFill>
                  <a:srgbClr val="00FFFF"/>
                </a:solidFill>
                <a:latin typeface="Arial" pitchFamily="34" charset="0"/>
                <a:cs typeface="Arial" pitchFamily="34" charset="0"/>
              </a:rPr>
              <a:t> пн.ш. 29</a:t>
            </a:r>
            <a:r>
              <a:rPr lang="uk-UA" sz="2000" b="1" baseline="30000">
                <a:solidFill>
                  <a:srgbClr val="00FFFF"/>
                </a:solidFill>
                <a:latin typeface="Arial" pitchFamily="34" charset="0"/>
                <a:cs typeface="Arial" pitchFamily="34" charset="0"/>
              </a:rPr>
              <a:t>о</a:t>
            </a:r>
            <a:r>
              <a:rPr lang="uk-UA" sz="2000" b="1">
                <a:solidFill>
                  <a:srgbClr val="00FFFF"/>
                </a:solidFill>
                <a:latin typeface="Arial" pitchFamily="34" charset="0"/>
                <a:cs typeface="Arial" pitchFamily="34" charset="0"/>
              </a:rPr>
              <a:t> 17</a:t>
            </a:r>
            <a:r>
              <a:rPr lang="uk-UA" sz="2000" b="1" baseline="30000">
                <a:solidFill>
                  <a:srgbClr val="00FFFF"/>
                </a:solidFill>
                <a:latin typeface="Arial" pitchFamily="34" charset="0"/>
                <a:cs typeface="Arial" pitchFamily="34" charset="0"/>
              </a:rPr>
              <a:t>/ </a:t>
            </a:r>
            <a:r>
              <a:rPr lang="uk-UA" sz="2000" b="1">
                <a:solidFill>
                  <a:srgbClr val="00FFFF"/>
                </a:solidFill>
                <a:latin typeface="Arial" pitchFamily="34" charset="0"/>
                <a:cs typeface="Arial" pitchFamily="34" charset="0"/>
              </a:rPr>
              <a:t>сх.д..</a:t>
            </a:r>
          </a:p>
        </p:txBody>
      </p:sp>
      <p:sp>
        <p:nvSpPr>
          <p:cNvPr id="58376" name="TextBox 5"/>
          <p:cNvSpPr txBox="1">
            <a:spLocks noChangeArrowheads="1"/>
          </p:cNvSpPr>
          <p:nvPr/>
        </p:nvSpPr>
        <p:spPr bwMode="auto">
          <a:xfrm>
            <a:off x="0" y="5657671"/>
            <a:ext cx="9480884" cy="830997"/>
          </a:xfrm>
          <a:prstGeom prst="rect">
            <a:avLst/>
          </a:prstGeom>
          <a:solidFill>
            <a:srgbClr val="000E2A">
              <a:alpha val="89804"/>
            </a:srgbClr>
          </a:solidFill>
          <a:ln w="12700">
            <a:solidFill>
              <a:srgbClr val="0000CC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uk-UA" sz="2400" dirty="0">
                <a:solidFill>
                  <a:srgbClr val="CFF1FD"/>
                </a:solidFill>
                <a:latin typeface="Arial" pitchFamily="34" charset="0"/>
                <a:cs typeface="Arial" pitchFamily="34" charset="0"/>
              </a:rPr>
              <a:t>Кожний градус  широти чи довготи складається з 60 мінут (60 </a:t>
            </a:r>
            <a:r>
              <a:rPr lang="uk-UA" sz="2400" b="1" baseline="30000" dirty="0">
                <a:solidFill>
                  <a:srgbClr val="CFF1FD"/>
                </a:solidFill>
                <a:latin typeface="Arial" pitchFamily="34" charset="0"/>
                <a:cs typeface="Arial" pitchFamily="34" charset="0"/>
              </a:rPr>
              <a:t>/ </a:t>
            </a:r>
            <a:r>
              <a:rPr lang="uk-UA" sz="2400" dirty="0">
                <a:solidFill>
                  <a:srgbClr val="CFF1FD"/>
                </a:solidFill>
                <a:latin typeface="Arial" pitchFamily="34" charset="0"/>
                <a:cs typeface="Arial" pitchFamily="34" charset="0"/>
              </a:rPr>
              <a:t>), а кожна мінута, в свою чергу, з 60 секунд (60 </a:t>
            </a:r>
            <a:r>
              <a:rPr lang="uk-UA" sz="2400" b="1" baseline="30000" dirty="0" smtClean="0">
                <a:solidFill>
                  <a:srgbClr val="CFF1FD"/>
                </a:solidFill>
                <a:latin typeface="Arial" pitchFamily="34" charset="0"/>
                <a:cs typeface="Arial" pitchFamily="34" charset="0"/>
              </a:rPr>
              <a:t>// </a:t>
            </a:r>
            <a:r>
              <a:rPr lang="uk-UA" sz="2400" dirty="0" smtClean="0">
                <a:solidFill>
                  <a:srgbClr val="CFF1FD"/>
                </a:solidFill>
                <a:latin typeface="Arial" pitchFamily="34" charset="0"/>
                <a:cs typeface="Arial" pitchFamily="34" charset="0"/>
              </a:rPr>
              <a:t>), </a:t>
            </a:r>
            <a:endParaRPr lang="uk-UA" sz="2400" dirty="0">
              <a:solidFill>
                <a:srgbClr val="CFF1FD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8377" name="Text Box 9"/>
          <p:cNvSpPr txBox="1">
            <a:spLocks noChangeArrowheads="1"/>
          </p:cNvSpPr>
          <p:nvPr/>
        </p:nvSpPr>
        <p:spPr bwMode="auto">
          <a:xfrm>
            <a:off x="3492500" y="2895898"/>
            <a:ext cx="1079500" cy="46166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b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київ</a:t>
            </a:r>
          </a:p>
        </p:txBody>
      </p:sp>
      <p:sp>
        <p:nvSpPr>
          <p:cNvPr id="58378" name="Text Box 9"/>
          <p:cNvSpPr txBox="1">
            <a:spLocks noChangeArrowheads="1"/>
          </p:cNvSpPr>
          <p:nvPr/>
        </p:nvSpPr>
        <p:spPr bwMode="auto">
          <a:xfrm>
            <a:off x="1540042" y="2060575"/>
            <a:ext cx="1058779" cy="83099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b="1">
                <a:solidFill>
                  <a:srgbClr val="FF33CC"/>
                </a:solidFill>
                <a:latin typeface="Arial" pitchFamily="34" charset="0"/>
                <a:cs typeface="Arial" pitchFamily="34" charset="0"/>
              </a:rPr>
              <a:t>Мала Рача</a:t>
            </a:r>
          </a:p>
        </p:txBody>
      </p:sp>
      <p:sp>
        <p:nvSpPr>
          <p:cNvPr id="10" name="Oval 70"/>
          <p:cNvSpPr>
            <a:spLocks noChangeArrowheads="1"/>
          </p:cNvSpPr>
          <p:nvPr/>
        </p:nvSpPr>
        <p:spPr bwMode="auto">
          <a:xfrm>
            <a:off x="3000375" y="1785938"/>
            <a:ext cx="142875" cy="142875"/>
          </a:xfrm>
          <a:prstGeom prst="ellipse">
            <a:avLst/>
          </a:prstGeom>
          <a:solidFill>
            <a:srgbClr val="FF0000"/>
          </a:solidFill>
          <a:ln w="9525">
            <a:noFill/>
            <a:round/>
            <a:headEnd/>
            <a:tailEnd/>
          </a:ln>
          <a:effectLst>
            <a:prstShdw prst="shdw17" dist="17961" dir="13500000">
              <a:srgbClr val="997A99"/>
            </a:prstShdw>
          </a:effectLst>
        </p:spPr>
        <p:txBody>
          <a:bodyPr wrap="none" anchor="ctr"/>
          <a:lstStyle/>
          <a:p>
            <a:pPr algn="ctr"/>
            <a:endParaRPr lang="ru-RU" sz="240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11" name="Oval 70"/>
          <p:cNvSpPr>
            <a:spLocks noChangeArrowheads="1"/>
          </p:cNvSpPr>
          <p:nvPr/>
        </p:nvSpPr>
        <p:spPr bwMode="auto">
          <a:xfrm>
            <a:off x="2928938" y="1857375"/>
            <a:ext cx="71437" cy="71438"/>
          </a:xfrm>
          <a:prstGeom prst="ellipse">
            <a:avLst/>
          </a:prstGeom>
          <a:solidFill>
            <a:srgbClr val="FF33CC"/>
          </a:solidFill>
          <a:ln w="9525">
            <a:noFill/>
            <a:round/>
            <a:headEnd/>
            <a:tailEnd/>
          </a:ln>
          <a:effectLst>
            <a:prstShdw prst="shdw17" dist="17961" dir="13500000">
              <a:srgbClr val="997A99"/>
            </a:prstShdw>
          </a:effectLst>
        </p:spPr>
        <p:txBody>
          <a:bodyPr wrap="none" anchor="ctr"/>
          <a:lstStyle/>
          <a:p>
            <a:pPr algn="ctr"/>
            <a:endParaRPr lang="ru-RU" sz="2400">
              <a:solidFill>
                <a:srgbClr val="FF00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83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83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8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83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83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8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83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83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8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83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83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8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83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83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8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" grpId="0" animBg="1"/>
      <p:bldP spid="58374" grpId="0" animBg="1"/>
      <p:bldP spid="58375" grpId="0" animBg="1"/>
      <p:bldP spid="58376" grpId="0" animBg="1"/>
      <p:bldP spid="58377" grpId="0" animBg="1"/>
      <p:bldP spid="58378" grpId="0" animBg="1"/>
      <p:bldP spid="10" grpId="0" animBg="1"/>
      <p:bldP spid="1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81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Олександр\Pictures\Рисунок1.png"/>
          <p:cNvPicPr>
            <a:picLocks noChangeAspect="1" noChangeArrowheads="1"/>
          </p:cNvPicPr>
          <p:nvPr/>
        </p:nvPicPr>
        <p:blipFill>
          <a:blip r:embed="rId4"/>
          <a:srcRect l="35263" t="301" r="33860" b="5545"/>
          <a:stretch>
            <a:fillRect/>
          </a:stretch>
        </p:blipFill>
        <p:spPr bwMode="auto">
          <a:xfrm>
            <a:off x="376991" y="263692"/>
            <a:ext cx="4499809" cy="4860758"/>
          </a:xfrm>
          <a:prstGeom prst="rect">
            <a:avLst/>
          </a:prstGeom>
          <a:noFill/>
        </p:spPr>
      </p:pic>
      <p:pic>
        <p:nvPicPr>
          <p:cNvPr id="5" name="Picture 2" descr="C:\Users\Олександр\Pictures\Рисунок1.png"/>
          <p:cNvPicPr>
            <a:picLocks noChangeAspect="1" noChangeArrowheads="1"/>
          </p:cNvPicPr>
          <p:nvPr/>
        </p:nvPicPr>
        <p:blipFill>
          <a:blip r:embed="rId4"/>
          <a:srcRect l="793" t="1521" r="68330" b="2460"/>
          <a:stretch>
            <a:fillRect/>
          </a:stretch>
        </p:blipFill>
        <p:spPr bwMode="auto">
          <a:xfrm>
            <a:off x="469232" y="278981"/>
            <a:ext cx="4499810" cy="4957011"/>
          </a:xfrm>
          <a:prstGeom prst="rect">
            <a:avLst/>
          </a:prstGeom>
          <a:noFill/>
        </p:spPr>
      </p:pic>
      <p:sp>
        <p:nvSpPr>
          <p:cNvPr id="6" name="Oval 70"/>
          <p:cNvSpPr>
            <a:spLocks noChangeArrowheads="1"/>
          </p:cNvSpPr>
          <p:nvPr/>
        </p:nvSpPr>
        <p:spPr bwMode="auto">
          <a:xfrm>
            <a:off x="3071433" y="1247880"/>
            <a:ext cx="419100" cy="36195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</a:t>
            </a:r>
          </a:p>
        </p:txBody>
      </p:sp>
      <p:sp>
        <p:nvSpPr>
          <p:cNvPr id="7" name="Oval 70"/>
          <p:cNvSpPr>
            <a:spLocks noChangeArrowheads="1"/>
          </p:cNvSpPr>
          <p:nvPr/>
        </p:nvSpPr>
        <p:spPr bwMode="auto">
          <a:xfrm>
            <a:off x="3049004" y="1242261"/>
            <a:ext cx="419100" cy="36195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</a:t>
            </a:r>
          </a:p>
        </p:txBody>
      </p:sp>
      <p:pic>
        <p:nvPicPr>
          <p:cNvPr id="3074" name="Picture 2" descr="C:\Users\Олександр\Pictures\Рисунок1.png"/>
          <p:cNvPicPr>
            <a:picLocks noChangeAspect="1" noChangeArrowheads="1"/>
          </p:cNvPicPr>
          <p:nvPr/>
        </p:nvPicPr>
        <p:blipFill>
          <a:blip r:embed="rId4"/>
          <a:srcRect l="67332" b="2704"/>
          <a:stretch>
            <a:fillRect/>
          </a:stretch>
        </p:blipFill>
        <p:spPr bwMode="auto">
          <a:xfrm>
            <a:off x="247650" y="264468"/>
            <a:ext cx="4760746" cy="50229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Oval 70"/>
          <p:cNvSpPr>
            <a:spLocks noChangeArrowheads="1"/>
          </p:cNvSpPr>
          <p:nvPr/>
        </p:nvSpPr>
        <p:spPr bwMode="auto">
          <a:xfrm>
            <a:off x="3028950" y="1282786"/>
            <a:ext cx="419100" cy="36195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238750" y="1274981"/>
            <a:ext cx="3905250" cy="52322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2800" b="1" dirty="0" smtClean="0">
                <a:solidFill>
                  <a:sysClr val="windowText" lastClr="000000"/>
                </a:solidFill>
              </a:rPr>
              <a:t>Географічна </a:t>
            </a:r>
            <a:r>
              <a:rPr lang="uk-UA" sz="2800" b="1" dirty="0" smtClean="0">
                <a:solidFill>
                  <a:srgbClr val="FF0066"/>
                </a:solidFill>
              </a:rPr>
              <a:t>широта</a:t>
            </a:r>
            <a:endParaRPr lang="uk-UA" sz="2800" b="1" dirty="0">
              <a:solidFill>
                <a:srgbClr val="FF0066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12155" y="2570749"/>
            <a:ext cx="4131845" cy="52322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2800" b="1" dirty="0" smtClean="0">
                <a:solidFill>
                  <a:sysClr val="windowText" lastClr="000000"/>
                </a:solidFill>
              </a:rPr>
              <a:t> Географічна  </a:t>
            </a:r>
            <a:r>
              <a:rPr lang="uk-UA" sz="2800" b="1" dirty="0" smtClean="0">
                <a:solidFill>
                  <a:srgbClr val="FF0066"/>
                </a:solidFill>
              </a:rPr>
              <a:t>довгота</a:t>
            </a:r>
            <a:endParaRPr lang="uk-UA" sz="2800" b="1" dirty="0">
              <a:solidFill>
                <a:srgbClr val="FF0066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438272" y="168443"/>
            <a:ext cx="3299661" cy="107721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uk-UA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Географічні координати</a:t>
            </a:r>
            <a:endParaRPr lang="uk-UA"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371850" y="4095501"/>
            <a:ext cx="5772150" cy="95410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2800" b="1" dirty="0" smtClean="0">
                <a:solidFill>
                  <a:sysClr val="windowText" lastClr="000000"/>
                </a:solidFill>
              </a:rPr>
              <a:t> Широта і довгота точки є її </a:t>
            </a:r>
            <a:r>
              <a:rPr lang="uk-UA" sz="2800" b="1" dirty="0" smtClean="0">
                <a:solidFill>
                  <a:srgbClr val="FF0066"/>
                </a:solidFill>
              </a:rPr>
              <a:t>географічними координатами</a:t>
            </a:r>
            <a:endParaRPr lang="uk-UA" sz="2800" b="1" dirty="0">
              <a:solidFill>
                <a:srgbClr val="FF0066"/>
              </a:solidFill>
            </a:endParaRPr>
          </a:p>
        </p:txBody>
      </p:sp>
      <p:sp>
        <p:nvSpPr>
          <p:cNvPr id="12" name="AutoShape 36"/>
          <p:cNvSpPr>
            <a:spLocks noChangeArrowheads="1"/>
          </p:cNvSpPr>
          <p:nvPr/>
        </p:nvSpPr>
        <p:spPr bwMode="blackWhite">
          <a:xfrm>
            <a:off x="6229600" y="1942097"/>
            <a:ext cx="1885700" cy="439153"/>
          </a:xfrm>
          <a:prstGeom prst="roundRect">
            <a:avLst>
              <a:gd name="adj" fmla="val 50000"/>
            </a:avLst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b="1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51</a:t>
            </a:r>
            <a:r>
              <a:rPr lang="uk-UA" sz="2800" b="1" baseline="3000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о </a:t>
            </a:r>
            <a:r>
              <a:rPr lang="uk-UA" sz="2800" b="1" dirty="0" err="1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пн.ш</a:t>
            </a:r>
            <a:r>
              <a:rPr lang="uk-UA" sz="3600" b="1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n-US" sz="3600" b="1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AutoShape 36"/>
          <p:cNvSpPr>
            <a:spLocks noChangeArrowheads="1"/>
          </p:cNvSpPr>
          <p:nvPr/>
        </p:nvSpPr>
        <p:spPr bwMode="blackWhite">
          <a:xfrm>
            <a:off x="6293724" y="3285473"/>
            <a:ext cx="1764426" cy="487080"/>
          </a:xfrm>
          <a:prstGeom prst="roundRect">
            <a:avLst>
              <a:gd name="adj" fmla="val 50000"/>
            </a:avLst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b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30</a:t>
            </a:r>
            <a:r>
              <a:rPr lang="uk-UA" sz="2800" b="1" baseline="3000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о</a:t>
            </a:r>
            <a:r>
              <a:rPr lang="uk-UA" sz="2800" b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uk-UA" sz="2800" b="1" dirty="0" err="1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сх.д</a:t>
            </a:r>
            <a:r>
              <a:rPr lang="uk-UA" sz="3600" b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n-US" sz="3600" b="1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AutoShape 36"/>
          <p:cNvSpPr>
            <a:spLocks noChangeArrowheads="1"/>
          </p:cNvSpPr>
          <p:nvPr/>
        </p:nvSpPr>
        <p:spPr bwMode="blackWhite">
          <a:xfrm>
            <a:off x="5124450" y="5332997"/>
            <a:ext cx="1885700" cy="439153"/>
          </a:xfrm>
          <a:prstGeom prst="roundRect">
            <a:avLst>
              <a:gd name="adj" fmla="val 50000"/>
            </a:avLst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b="1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51</a:t>
            </a:r>
            <a:r>
              <a:rPr lang="uk-UA" sz="2800" b="1" baseline="3000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о </a:t>
            </a:r>
            <a:r>
              <a:rPr lang="uk-UA" sz="2800" b="1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пн</a:t>
            </a:r>
            <a:r>
              <a:rPr lang="uk-UA" sz="2800" b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. ш</a:t>
            </a:r>
            <a:r>
              <a:rPr lang="uk-UA" sz="3600" b="1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n-US" sz="3600" b="1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AutoShape 36"/>
          <p:cNvSpPr>
            <a:spLocks noChangeArrowheads="1"/>
          </p:cNvSpPr>
          <p:nvPr/>
        </p:nvSpPr>
        <p:spPr bwMode="blackWhite">
          <a:xfrm>
            <a:off x="7303374" y="5323823"/>
            <a:ext cx="1764426" cy="487080"/>
          </a:xfrm>
          <a:prstGeom prst="roundRect">
            <a:avLst>
              <a:gd name="adj" fmla="val 50000"/>
            </a:avLst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b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30</a:t>
            </a:r>
            <a:r>
              <a:rPr lang="uk-UA" sz="2800" b="1" baseline="3000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о</a:t>
            </a:r>
            <a:r>
              <a:rPr lang="uk-UA" sz="2800" b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 сх. д</a:t>
            </a:r>
            <a:r>
              <a:rPr lang="uk-UA" sz="3600" b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n-US" sz="3600" b="1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Гонг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LIENGU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LIENGU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81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карта півкуль прозор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38163"/>
            <a:ext cx="8996429" cy="5638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1371600" y="0"/>
            <a:ext cx="7029450" cy="95410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2800" dirty="0" smtClean="0"/>
              <a:t>Щоб знайти об'єкт на карті за заданими географічними координатами, потрібно:</a:t>
            </a:r>
            <a:endParaRPr lang="uk-UA" sz="2800" dirty="0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0" y="3357563"/>
            <a:ext cx="9144000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2" descr="C:\Users\Олександр\Pictures\Рисунок1.png"/>
          <p:cNvPicPr>
            <a:picLocks noChangeAspect="1" noChangeArrowheads="1"/>
          </p:cNvPicPr>
          <p:nvPr/>
        </p:nvPicPr>
        <p:blipFill>
          <a:blip r:embed="rId3"/>
          <a:srcRect l="793" r="68330" b="2460"/>
          <a:stretch>
            <a:fillRect/>
          </a:stretch>
        </p:blipFill>
        <p:spPr bwMode="auto">
          <a:xfrm>
            <a:off x="5086350" y="4038600"/>
            <a:ext cx="2609850" cy="2781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2" descr="C:\Users\Олександр\Pictures\Рисунок1.png"/>
          <p:cNvPicPr>
            <a:picLocks noChangeAspect="1" noChangeArrowheads="1"/>
          </p:cNvPicPr>
          <p:nvPr/>
        </p:nvPicPr>
        <p:blipFill>
          <a:blip r:embed="rId3"/>
          <a:srcRect l="33612" t="301" r="33860" b="2748"/>
          <a:stretch>
            <a:fillRect/>
          </a:stretch>
        </p:blipFill>
        <p:spPr bwMode="auto">
          <a:xfrm>
            <a:off x="323850" y="4038600"/>
            <a:ext cx="2724423" cy="26860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TextBox 9"/>
          <p:cNvSpPr txBox="1"/>
          <p:nvPr/>
        </p:nvSpPr>
        <p:spPr>
          <a:xfrm>
            <a:off x="133350" y="989231"/>
            <a:ext cx="4286250" cy="52322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2800" dirty="0" smtClean="0">
                <a:solidFill>
                  <a:sysClr val="windowText" lastClr="000000"/>
                </a:solidFill>
              </a:rPr>
              <a:t>1.  Визначаємо </a:t>
            </a:r>
            <a:r>
              <a:rPr lang="uk-UA" sz="2800" dirty="0" smtClean="0">
                <a:solidFill>
                  <a:srgbClr val="FF0066"/>
                </a:solidFill>
              </a:rPr>
              <a:t>широту</a:t>
            </a:r>
            <a:endParaRPr lang="uk-UA" sz="2800" dirty="0">
              <a:solidFill>
                <a:srgbClr val="FF0066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33350" y="1560731"/>
            <a:ext cx="4286250" cy="138499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2800" dirty="0" smtClean="0">
                <a:solidFill>
                  <a:schemeClr val="tx1"/>
                </a:solidFill>
              </a:rPr>
              <a:t>З'ясувати у якій півкулі (Північній чи Південній) знаходиться об'єкт</a:t>
            </a:r>
            <a:endParaRPr lang="uk-UA" sz="2800" dirty="0">
              <a:solidFill>
                <a:schemeClr val="tx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33350" y="3000703"/>
            <a:ext cx="4286250" cy="95410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2800" dirty="0" smtClean="0">
                <a:solidFill>
                  <a:srgbClr val="040C2E"/>
                </a:solidFill>
              </a:rPr>
              <a:t>За</a:t>
            </a:r>
            <a:r>
              <a:rPr lang="uk-UA" sz="2800" dirty="0" smtClean="0">
                <a:solidFill>
                  <a:srgbClr val="FF0066"/>
                </a:solidFill>
              </a:rPr>
              <a:t> паралелями </a:t>
            </a:r>
            <a:r>
              <a:rPr lang="uk-UA" sz="2800" dirty="0" smtClean="0">
                <a:solidFill>
                  <a:srgbClr val="040C2E"/>
                </a:solidFill>
              </a:rPr>
              <a:t>визначаємо </a:t>
            </a:r>
            <a:r>
              <a:rPr lang="uk-UA" sz="2800" dirty="0" smtClean="0">
                <a:solidFill>
                  <a:srgbClr val="FF0066"/>
                </a:solidFill>
              </a:rPr>
              <a:t>широту</a:t>
            </a:r>
            <a:endParaRPr lang="uk-UA" sz="2800" dirty="0">
              <a:solidFill>
                <a:srgbClr val="FF0066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686300" y="989231"/>
            <a:ext cx="4286250" cy="52322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2800" dirty="0" smtClean="0">
                <a:solidFill>
                  <a:sysClr val="windowText" lastClr="000000"/>
                </a:solidFill>
              </a:rPr>
              <a:t>2.  Визначаємо </a:t>
            </a:r>
            <a:r>
              <a:rPr lang="uk-UA" sz="2800" dirty="0" smtClean="0">
                <a:solidFill>
                  <a:srgbClr val="FF0066"/>
                </a:solidFill>
              </a:rPr>
              <a:t> довготу</a:t>
            </a:r>
            <a:endParaRPr lang="uk-UA" sz="2800" dirty="0">
              <a:solidFill>
                <a:srgbClr val="FF0066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705350" y="1560731"/>
            <a:ext cx="4286250" cy="138499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2800" dirty="0" smtClean="0">
                <a:solidFill>
                  <a:schemeClr val="tx1"/>
                </a:solidFill>
              </a:rPr>
              <a:t>З'ясувати у якій півкулі (Східній чи Західній) знаходиться об'єкт</a:t>
            </a:r>
            <a:endParaRPr lang="uk-UA" sz="2800" dirty="0">
              <a:solidFill>
                <a:schemeClr val="tx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705350" y="2995613"/>
            <a:ext cx="4286250" cy="95410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2800" dirty="0" smtClean="0">
                <a:solidFill>
                  <a:srgbClr val="040C2E"/>
                </a:solidFill>
              </a:rPr>
              <a:t>За</a:t>
            </a:r>
            <a:r>
              <a:rPr lang="uk-UA" sz="2800" dirty="0" smtClean="0">
                <a:solidFill>
                  <a:srgbClr val="FF0066"/>
                </a:solidFill>
              </a:rPr>
              <a:t>  меридіанами </a:t>
            </a:r>
            <a:r>
              <a:rPr lang="uk-UA" sz="2800" dirty="0" smtClean="0">
                <a:solidFill>
                  <a:srgbClr val="040C2E"/>
                </a:solidFill>
              </a:rPr>
              <a:t>визначаємо  </a:t>
            </a:r>
            <a:r>
              <a:rPr lang="uk-UA" sz="2800" dirty="0" smtClean="0">
                <a:solidFill>
                  <a:srgbClr val="FF0066"/>
                </a:solidFill>
              </a:rPr>
              <a:t>довготу</a:t>
            </a:r>
            <a:endParaRPr lang="uk-UA" sz="2800" dirty="0">
              <a:solidFill>
                <a:srgbClr val="FF0066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20489" y="4265958"/>
            <a:ext cx="2765611" cy="477491"/>
          </a:xfrm>
          <a:prstGeom prst="rect">
            <a:avLst/>
          </a:prstGeom>
          <a:solidFill>
            <a:srgbClr val="0033CC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2400" b="1" dirty="0" smtClean="0"/>
              <a:t>Північна широта</a:t>
            </a:r>
            <a:endParaRPr lang="uk-UA" sz="24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247650" y="6118831"/>
            <a:ext cx="2800349" cy="472469"/>
          </a:xfrm>
          <a:prstGeom prst="rect">
            <a:avLst/>
          </a:prstGeom>
          <a:solidFill>
            <a:srgbClr val="FF0066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2400" b="1" dirty="0" smtClean="0"/>
              <a:t>Південна широта</a:t>
            </a:r>
            <a:endParaRPr lang="uk-UA" sz="24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3501839" y="5732808"/>
            <a:ext cx="2765611" cy="477491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2400" b="1" dirty="0" smtClean="0"/>
              <a:t>Західна довгота</a:t>
            </a:r>
            <a:endParaRPr lang="uk-UA" sz="24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6435539" y="5751858"/>
            <a:ext cx="2708461" cy="46166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2400" b="1" dirty="0" smtClean="0"/>
              <a:t>Східна довгота</a:t>
            </a:r>
            <a:endParaRPr lang="uk-UA" sz="2400" b="1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81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4" descr="карта півкуль прозора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538163"/>
            <a:ext cx="8996429" cy="5638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6323" name="Rectangle 5"/>
          <p:cNvSpPr>
            <a:spLocks noChangeArrowheads="1"/>
          </p:cNvSpPr>
          <p:nvPr/>
        </p:nvSpPr>
        <p:spPr bwMode="auto">
          <a:xfrm>
            <a:off x="609600" y="0"/>
            <a:ext cx="7860633" cy="433137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uk-UA" sz="2800" b="1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Визначення  </a:t>
            </a:r>
            <a:r>
              <a:rPr lang="uk-UA" sz="2800" b="1" dirty="0" smtClean="0">
                <a:solidFill>
                  <a:srgbClr val="FF0066"/>
                </a:solidFill>
                <a:latin typeface="Arial" pitchFamily="34" charset="0"/>
                <a:cs typeface="Arial" pitchFamily="34" charset="0"/>
              </a:rPr>
              <a:t>координат </a:t>
            </a:r>
            <a:r>
              <a:rPr lang="uk-UA" sz="2800" b="1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на глобусі та карті</a:t>
            </a:r>
          </a:p>
        </p:txBody>
      </p:sp>
      <p:sp>
        <p:nvSpPr>
          <p:cNvPr id="24586" name="AutoShape 10"/>
          <p:cNvSpPr>
            <a:spLocks noChangeArrowheads="1"/>
          </p:cNvSpPr>
          <p:nvPr/>
        </p:nvSpPr>
        <p:spPr bwMode="gray">
          <a:xfrm rot="10806445" flipV="1">
            <a:off x="1446799" y="4418726"/>
            <a:ext cx="7411651" cy="847930"/>
          </a:xfrm>
          <a:prstGeom prst="roundRect">
            <a:avLst>
              <a:gd name="adj" fmla="val 1168"/>
            </a:avLst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За угодою першою записується  широта точки, </a:t>
            </a:r>
            <a:br>
              <a:rPr lang="uk-UA" sz="2400" b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</a:br>
            <a:r>
              <a:rPr lang="uk-UA" sz="2400" b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потім її довгота.</a:t>
            </a:r>
            <a:endParaRPr lang="en-US" sz="2400" b="1" dirty="0">
              <a:solidFill>
                <a:sysClr val="windowText" lastClr="000000"/>
              </a:solidFill>
            </a:endParaRPr>
          </a:p>
        </p:txBody>
      </p:sp>
      <p:sp>
        <p:nvSpPr>
          <p:cNvPr id="56333" name="Text Box 7"/>
          <p:cNvSpPr txBox="1">
            <a:spLocks noChangeArrowheads="1"/>
          </p:cNvSpPr>
          <p:nvPr/>
        </p:nvSpPr>
        <p:spPr bwMode="auto">
          <a:xfrm>
            <a:off x="3048618" y="3357563"/>
            <a:ext cx="513979" cy="369332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b="1" dirty="0">
                <a:solidFill>
                  <a:srgbClr val="FF2F2F"/>
                </a:solidFill>
                <a:latin typeface="Calibri" pitchFamily="34" charset="0"/>
              </a:rPr>
              <a:t>40</a:t>
            </a:r>
            <a:r>
              <a:rPr lang="uk-UA" b="1" baseline="30000" dirty="0">
                <a:solidFill>
                  <a:srgbClr val="FF2F2F"/>
                </a:solidFill>
                <a:latin typeface="Calibri" pitchFamily="34" charset="0"/>
              </a:rPr>
              <a:t>о</a:t>
            </a:r>
            <a:endParaRPr lang="uk-UA" b="1" dirty="0">
              <a:solidFill>
                <a:srgbClr val="FF2F2F"/>
              </a:solidFill>
              <a:latin typeface="Calibri" pitchFamily="34" charset="0"/>
            </a:endParaRPr>
          </a:p>
        </p:txBody>
      </p:sp>
      <p:sp>
        <p:nvSpPr>
          <p:cNvPr id="56346" name="Text Box 7"/>
          <p:cNvSpPr txBox="1">
            <a:spLocks noChangeArrowheads="1"/>
          </p:cNvSpPr>
          <p:nvPr/>
        </p:nvSpPr>
        <p:spPr bwMode="auto">
          <a:xfrm>
            <a:off x="0" y="3357563"/>
            <a:ext cx="649287" cy="36988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b="1" dirty="0">
                <a:solidFill>
                  <a:srgbClr val="FF2F2F"/>
                </a:solidFill>
                <a:latin typeface="Calibri" pitchFamily="34" charset="0"/>
              </a:rPr>
              <a:t>160</a:t>
            </a:r>
            <a:r>
              <a:rPr lang="uk-UA" b="1" baseline="30000" dirty="0">
                <a:solidFill>
                  <a:srgbClr val="FF2F2F"/>
                </a:solidFill>
                <a:latin typeface="Calibri" pitchFamily="34" charset="0"/>
              </a:rPr>
              <a:t>о</a:t>
            </a:r>
            <a:endParaRPr lang="uk-UA" b="1" dirty="0">
              <a:solidFill>
                <a:srgbClr val="FF2F2F"/>
              </a:solidFill>
              <a:latin typeface="Calibri" pitchFamily="34" charset="0"/>
            </a:endParaRPr>
          </a:p>
        </p:txBody>
      </p:sp>
      <p:sp>
        <p:nvSpPr>
          <p:cNvPr id="28" name="Oval 70"/>
          <p:cNvSpPr>
            <a:spLocks noChangeArrowheads="1"/>
          </p:cNvSpPr>
          <p:nvPr/>
        </p:nvSpPr>
        <p:spPr bwMode="auto">
          <a:xfrm>
            <a:off x="5086350" y="1390650"/>
            <a:ext cx="419100" cy="36195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</a:t>
            </a:r>
          </a:p>
        </p:txBody>
      </p:sp>
      <p:sp>
        <p:nvSpPr>
          <p:cNvPr id="29" name="AutoShape 36"/>
          <p:cNvSpPr>
            <a:spLocks noChangeArrowheads="1"/>
          </p:cNvSpPr>
          <p:nvPr/>
        </p:nvSpPr>
        <p:spPr bwMode="blackWhite">
          <a:xfrm>
            <a:off x="6380998" y="1777665"/>
            <a:ext cx="1829552" cy="546435"/>
          </a:xfrm>
          <a:prstGeom prst="roundRect">
            <a:avLst>
              <a:gd name="adj" fmla="val 50000"/>
            </a:avLst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b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51</a:t>
            </a:r>
            <a:r>
              <a:rPr lang="uk-UA" sz="2800" b="1" baseline="3000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о</a:t>
            </a:r>
            <a:r>
              <a:rPr lang="uk-UA" sz="2800" b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Пн</a:t>
            </a:r>
            <a:r>
              <a:rPr lang="uk-UA" sz="3600" b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uk-UA" sz="2800" b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Ш</a:t>
            </a:r>
            <a:r>
              <a:rPr lang="uk-UA" sz="3600" b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n-US" sz="3600" b="1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6329" name="Text Box 6"/>
          <p:cNvSpPr txBox="1">
            <a:spLocks noChangeArrowheads="1"/>
          </p:cNvSpPr>
          <p:nvPr/>
        </p:nvSpPr>
        <p:spPr bwMode="auto">
          <a:xfrm>
            <a:off x="4067175" y="3357563"/>
            <a:ext cx="504825" cy="36988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b="1" dirty="0">
                <a:solidFill>
                  <a:srgbClr val="FF2F2F"/>
                </a:solidFill>
                <a:latin typeface="Calibri" pitchFamily="34" charset="0"/>
              </a:rPr>
              <a:t>0</a:t>
            </a:r>
            <a:r>
              <a:rPr lang="uk-UA" b="1" baseline="30000" dirty="0">
                <a:solidFill>
                  <a:srgbClr val="FF2F2F"/>
                </a:solidFill>
                <a:latin typeface="Calibri" pitchFamily="34" charset="0"/>
              </a:rPr>
              <a:t>о</a:t>
            </a:r>
            <a:endParaRPr lang="uk-UA" b="1" dirty="0">
              <a:solidFill>
                <a:srgbClr val="FF2F2F"/>
              </a:solidFill>
              <a:latin typeface="Calibri" pitchFamily="34" charset="0"/>
            </a:endParaRPr>
          </a:p>
        </p:txBody>
      </p:sp>
      <p:sp>
        <p:nvSpPr>
          <p:cNvPr id="56331" name="Text Box 7"/>
          <p:cNvSpPr txBox="1">
            <a:spLocks noChangeArrowheads="1"/>
          </p:cNvSpPr>
          <p:nvPr/>
        </p:nvSpPr>
        <p:spPr bwMode="auto">
          <a:xfrm>
            <a:off x="3560372" y="3357563"/>
            <a:ext cx="536616" cy="36988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b="1" dirty="0">
                <a:solidFill>
                  <a:srgbClr val="FF2F2F"/>
                </a:solidFill>
                <a:latin typeface="Calibri" pitchFamily="34" charset="0"/>
              </a:rPr>
              <a:t>20</a:t>
            </a:r>
            <a:r>
              <a:rPr lang="uk-UA" b="1" baseline="30000" dirty="0">
                <a:solidFill>
                  <a:srgbClr val="FF2F2F"/>
                </a:solidFill>
                <a:latin typeface="Calibri" pitchFamily="34" charset="0"/>
              </a:rPr>
              <a:t>о</a:t>
            </a:r>
            <a:endParaRPr lang="uk-UA" b="1" dirty="0">
              <a:solidFill>
                <a:srgbClr val="FF2F2F"/>
              </a:solidFill>
              <a:latin typeface="Calibri" pitchFamily="34" charset="0"/>
            </a:endParaRPr>
          </a:p>
        </p:txBody>
      </p:sp>
      <p:sp>
        <p:nvSpPr>
          <p:cNvPr id="56343" name="Text Box 7"/>
          <p:cNvSpPr txBox="1">
            <a:spLocks noChangeArrowheads="1"/>
          </p:cNvSpPr>
          <p:nvPr/>
        </p:nvSpPr>
        <p:spPr bwMode="auto">
          <a:xfrm>
            <a:off x="541765" y="3357563"/>
            <a:ext cx="649287" cy="36988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b="1" dirty="0">
                <a:solidFill>
                  <a:srgbClr val="FF2F2F"/>
                </a:solidFill>
                <a:latin typeface="Calibri" pitchFamily="34" charset="0"/>
              </a:rPr>
              <a:t>140</a:t>
            </a:r>
            <a:r>
              <a:rPr lang="uk-UA" b="1" baseline="30000" dirty="0">
                <a:solidFill>
                  <a:srgbClr val="FF2F2F"/>
                </a:solidFill>
                <a:latin typeface="Calibri" pitchFamily="34" charset="0"/>
              </a:rPr>
              <a:t>о</a:t>
            </a:r>
            <a:endParaRPr lang="uk-UA" b="1" dirty="0">
              <a:solidFill>
                <a:srgbClr val="FF2F2F"/>
              </a:solidFill>
              <a:latin typeface="Calibri" pitchFamily="34" charset="0"/>
            </a:endParaRPr>
          </a:p>
        </p:txBody>
      </p:sp>
      <p:sp>
        <p:nvSpPr>
          <p:cNvPr id="56342" name="Text Box 7"/>
          <p:cNvSpPr txBox="1">
            <a:spLocks noChangeArrowheads="1"/>
          </p:cNvSpPr>
          <p:nvPr/>
        </p:nvSpPr>
        <p:spPr bwMode="auto">
          <a:xfrm>
            <a:off x="1074787" y="3357563"/>
            <a:ext cx="649287" cy="36988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b="1" dirty="0">
                <a:solidFill>
                  <a:srgbClr val="FF2F2F"/>
                </a:solidFill>
                <a:latin typeface="Calibri" pitchFamily="34" charset="0"/>
              </a:rPr>
              <a:t>120</a:t>
            </a:r>
            <a:r>
              <a:rPr lang="uk-UA" b="1" baseline="30000" dirty="0">
                <a:solidFill>
                  <a:srgbClr val="FF2F2F"/>
                </a:solidFill>
                <a:latin typeface="Calibri" pitchFamily="34" charset="0"/>
              </a:rPr>
              <a:t>о</a:t>
            </a:r>
            <a:endParaRPr lang="uk-UA" b="1" dirty="0">
              <a:solidFill>
                <a:srgbClr val="FF2F2F"/>
              </a:solidFill>
              <a:latin typeface="Calibri" pitchFamily="34" charset="0"/>
            </a:endParaRPr>
          </a:p>
        </p:txBody>
      </p:sp>
      <p:sp>
        <p:nvSpPr>
          <p:cNvPr id="56339" name="Text Box 7"/>
          <p:cNvSpPr txBox="1">
            <a:spLocks noChangeArrowheads="1"/>
          </p:cNvSpPr>
          <p:nvPr/>
        </p:nvSpPr>
        <p:spPr bwMode="auto">
          <a:xfrm>
            <a:off x="1560308" y="3357563"/>
            <a:ext cx="707880" cy="369332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b="1" dirty="0">
                <a:solidFill>
                  <a:srgbClr val="FF2F2F"/>
                </a:solidFill>
                <a:latin typeface="Calibri" pitchFamily="34" charset="0"/>
              </a:rPr>
              <a:t>100</a:t>
            </a:r>
            <a:r>
              <a:rPr lang="uk-UA" b="1" baseline="30000" dirty="0">
                <a:solidFill>
                  <a:srgbClr val="FF2F2F"/>
                </a:solidFill>
                <a:latin typeface="Calibri" pitchFamily="34" charset="0"/>
              </a:rPr>
              <a:t>о</a:t>
            </a:r>
            <a:endParaRPr lang="uk-UA" b="1" dirty="0">
              <a:solidFill>
                <a:srgbClr val="FF2F2F"/>
              </a:solidFill>
              <a:latin typeface="Calibri" pitchFamily="34" charset="0"/>
            </a:endParaRPr>
          </a:p>
        </p:txBody>
      </p:sp>
      <p:sp>
        <p:nvSpPr>
          <p:cNvPr id="56337" name="Text Box 7"/>
          <p:cNvSpPr txBox="1">
            <a:spLocks noChangeArrowheads="1"/>
          </p:cNvSpPr>
          <p:nvPr/>
        </p:nvSpPr>
        <p:spPr bwMode="auto">
          <a:xfrm>
            <a:off x="2131807" y="3357563"/>
            <a:ext cx="552017" cy="36988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b="1">
                <a:solidFill>
                  <a:srgbClr val="FF2F2F"/>
                </a:solidFill>
                <a:latin typeface="Calibri" pitchFamily="34" charset="0"/>
              </a:rPr>
              <a:t>80</a:t>
            </a:r>
            <a:r>
              <a:rPr lang="uk-UA" b="1" baseline="30000">
                <a:solidFill>
                  <a:srgbClr val="FF2F2F"/>
                </a:solidFill>
                <a:latin typeface="Calibri" pitchFamily="34" charset="0"/>
              </a:rPr>
              <a:t>о</a:t>
            </a:r>
            <a:endParaRPr lang="uk-UA" b="1">
              <a:solidFill>
                <a:srgbClr val="FF2F2F"/>
              </a:solidFill>
              <a:latin typeface="Calibri" pitchFamily="34" charset="0"/>
            </a:endParaRPr>
          </a:p>
        </p:txBody>
      </p:sp>
      <p:sp>
        <p:nvSpPr>
          <p:cNvPr id="56335" name="Text Box 7"/>
          <p:cNvSpPr txBox="1">
            <a:spLocks noChangeArrowheads="1"/>
          </p:cNvSpPr>
          <p:nvPr/>
        </p:nvSpPr>
        <p:spPr bwMode="auto">
          <a:xfrm>
            <a:off x="2584183" y="3357563"/>
            <a:ext cx="503401" cy="36988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b="1" dirty="0">
                <a:solidFill>
                  <a:srgbClr val="FF2F2F"/>
                </a:solidFill>
                <a:latin typeface="Calibri" pitchFamily="34" charset="0"/>
              </a:rPr>
              <a:t>60</a:t>
            </a:r>
            <a:r>
              <a:rPr lang="uk-UA" b="1" baseline="30000" dirty="0">
                <a:solidFill>
                  <a:srgbClr val="FF2F2F"/>
                </a:solidFill>
                <a:latin typeface="Calibri" pitchFamily="34" charset="0"/>
              </a:rPr>
              <a:t>о</a:t>
            </a:r>
            <a:endParaRPr lang="uk-UA" b="1" dirty="0">
              <a:solidFill>
                <a:srgbClr val="FF2F2F"/>
              </a:solidFill>
              <a:latin typeface="Calibri" pitchFamily="34" charset="0"/>
            </a:endParaRPr>
          </a:p>
        </p:txBody>
      </p:sp>
      <p:sp>
        <p:nvSpPr>
          <p:cNvPr id="56330" name="Text Box 7"/>
          <p:cNvSpPr txBox="1">
            <a:spLocks noChangeArrowheads="1"/>
          </p:cNvSpPr>
          <p:nvPr/>
        </p:nvSpPr>
        <p:spPr bwMode="auto">
          <a:xfrm>
            <a:off x="4429496" y="3357563"/>
            <a:ext cx="649287" cy="36988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b="1" dirty="0">
                <a:solidFill>
                  <a:srgbClr val="FF2F2F"/>
                </a:solidFill>
                <a:latin typeface="Calibri" pitchFamily="34" charset="0"/>
              </a:rPr>
              <a:t>20</a:t>
            </a:r>
            <a:r>
              <a:rPr lang="uk-UA" b="1" baseline="30000" dirty="0">
                <a:solidFill>
                  <a:srgbClr val="FF2F2F"/>
                </a:solidFill>
                <a:latin typeface="Calibri" pitchFamily="34" charset="0"/>
              </a:rPr>
              <a:t>о</a:t>
            </a:r>
            <a:endParaRPr lang="uk-UA" b="1" dirty="0">
              <a:solidFill>
                <a:srgbClr val="FF2F2F"/>
              </a:solidFill>
              <a:latin typeface="Calibri" pitchFamily="34" charset="0"/>
            </a:endParaRPr>
          </a:p>
        </p:txBody>
      </p:sp>
      <p:sp>
        <p:nvSpPr>
          <p:cNvPr id="56332" name="Text Box 7"/>
          <p:cNvSpPr txBox="1">
            <a:spLocks noChangeArrowheads="1"/>
          </p:cNvSpPr>
          <p:nvPr/>
        </p:nvSpPr>
        <p:spPr bwMode="auto">
          <a:xfrm>
            <a:off x="4953124" y="3357563"/>
            <a:ext cx="649288" cy="36988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b="1" dirty="0">
                <a:solidFill>
                  <a:srgbClr val="FF2F2F"/>
                </a:solidFill>
                <a:latin typeface="Calibri" pitchFamily="34" charset="0"/>
              </a:rPr>
              <a:t>40</a:t>
            </a:r>
            <a:r>
              <a:rPr lang="uk-UA" b="1" baseline="30000" dirty="0">
                <a:solidFill>
                  <a:srgbClr val="FF2F2F"/>
                </a:solidFill>
                <a:latin typeface="Calibri" pitchFamily="34" charset="0"/>
              </a:rPr>
              <a:t>о</a:t>
            </a:r>
            <a:endParaRPr lang="uk-UA" b="1" dirty="0">
              <a:solidFill>
                <a:srgbClr val="FF2F2F"/>
              </a:solidFill>
              <a:latin typeface="Calibri" pitchFamily="34" charset="0"/>
            </a:endParaRPr>
          </a:p>
        </p:txBody>
      </p:sp>
      <p:sp>
        <p:nvSpPr>
          <p:cNvPr id="56334" name="Text Box 7"/>
          <p:cNvSpPr txBox="1">
            <a:spLocks noChangeArrowheads="1"/>
          </p:cNvSpPr>
          <p:nvPr/>
        </p:nvSpPr>
        <p:spPr bwMode="auto">
          <a:xfrm>
            <a:off x="5370059" y="3357563"/>
            <a:ext cx="649287" cy="36988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b="1" dirty="0">
                <a:solidFill>
                  <a:srgbClr val="FF2F2F"/>
                </a:solidFill>
                <a:latin typeface="Calibri" pitchFamily="34" charset="0"/>
              </a:rPr>
              <a:t>60</a:t>
            </a:r>
            <a:r>
              <a:rPr lang="uk-UA" b="1" baseline="30000" dirty="0">
                <a:solidFill>
                  <a:srgbClr val="FF2F2F"/>
                </a:solidFill>
                <a:latin typeface="Calibri" pitchFamily="34" charset="0"/>
              </a:rPr>
              <a:t>о</a:t>
            </a:r>
            <a:endParaRPr lang="uk-UA" b="1" dirty="0">
              <a:solidFill>
                <a:srgbClr val="FF2F2F"/>
              </a:solidFill>
              <a:latin typeface="Calibri" pitchFamily="34" charset="0"/>
            </a:endParaRPr>
          </a:p>
        </p:txBody>
      </p:sp>
      <p:sp>
        <p:nvSpPr>
          <p:cNvPr id="56336" name="Text Box 7"/>
          <p:cNvSpPr txBox="1">
            <a:spLocks noChangeArrowheads="1"/>
          </p:cNvSpPr>
          <p:nvPr/>
        </p:nvSpPr>
        <p:spPr bwMode="auto">
          <a:xfrm>
            <a:off x="5893873" y="3357563"/>
            <a:ext cx="649288" cy="36988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b="1" dirty="0">
                <a:solidFill>
                  <a:srgbClr val="FF2F2F"/>
                </a:solidFill>
                <a:latin typeface="Calibri" pitchFamily="34" charset="0"/>
              </a:rPr>
              <a:t>80</a:t>
            </a:r>
            <a:r>
              <a:rPr lang="uk-UA" b="1" baseline="30000" dirty="0">
                <a:solidFill>
                  <a:srgbClr val="FF2F2F"/>
                </a:solidFill>
                <a:latin typeface="Calibri" pitchFamily="34" charset="0"/>
              </a:rPr>
              <a:t>о</a:t>
            </a:r>
            <a:endParaRPr lang="uk-UA" b="1" dirty="0">
              <a:solidFill>
                <a:srgbClr val="FF2F2F"/>
              </a:solidFill>
              <a:latin typeface="Calibri" pitchFamily="34" charset="0"/>
            </a:endParaRPr>
          </a:p>
        </p:txBody>
      </p:sp>
      <p:sp>
        <p:nvSpPr>
          <p:cNvPr id="56338" name="Text Box 7"/>
          <p:cNvSpPr txBox="1">
            <a:spLocks noChangeArrowheads="1"/>
          </p:cNvSpPr>
          <p:nvPr/>
        </p:nvSpPr>
        <p:spPr bwMode="auto">
          <a:xfrm>
            <a:off x="6358124" y="3357563"/>
            <a:ext cx="649288" cy="36988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b="1">
                <a:solidFill>
                  <a:srgbClr val="FF2F2F"/>
                </a:solidFill>
                <a:latin typeface="Calibri" pitchFamily="34" charset="0"/>
              </a:rPr>
              <a:t>100</a:t>
            </a:r>
            <a:r>
              <a:rPr lang="uk-UA" b="1" baseline="30000">
                <a:solidFill>
                  <a:srgbClr val="FF2F2F"/>
                </a:solidFill>
                <a:latin typeface="Calibri" pitchFamily="34" charset="0"/>
              </a:rPr>
              <a:t>о</a:t>
            </a:r>
            <a:endParaRPr lang="uk-UA" b="1">
              <a:solidFill>
                <a:srgbClr val="FF2F2F"/>
              </a:solidFill>
              <a:latin typeface="Calibri" pitchFamily="34" charset="0"/>
            </a:endParaRPr>
          </a:p>
        </p:txBody>
      </p:sp>
      <p:sp>
        <p:nvSpPr>
          <p:cNvPr id="56340" name="Text Box 7"/>
          <p:cNvSpPr txBox="1">
            <a:spLocks noChangeArrowheads="1"/>
          </p:cNvSpPr>
          <p:nvPr/>
        </p:nvSpPr>
        <p:spPr bwMode="auto">
          <a:xfrm>
            <a:off x="7000504" y="3357563"/>
            <a:ext cx="649288" cy="36988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b="1" dirty="0">
                <a:solidFill>
                  <a:srgbClr val="FF2F2F"/>
                </a:solidFill>
                <a:latin typeface="Calibri" pitchFamily="34" charset="0"/>
              </a:rPr>
              <a:t>120</a:t>
            </a:r>
            <a:r>
              <a:rPr lang="uk-UA" b="1" baseline="30000" dirty="0">
                <a:solidFill>
                  <a:srgbClr val="FF2F2F"/>
                </a:solidFill>
                <a:latin typeface="Calibri" pitchFamily="34" charset="0"/>
              </a:rPr>
              <a:t>о</a:t>
            </a:r>
            <a:endParaRPr lang="uk-UA" b="1" dirty="0">
              <a:solidFill>
                <a:srgbClr val="FF2F2F"/>
              </a:solidFill>
              <a:latin typeface="Calibri" pitchFamily="34" charset="0"/>
            </a:endParaRPr>
          </a:p>
        </p:txBody>
      </p:sp>
      <p:sp>
        <p:nvSpPr>
          <p:cNvPr id="56341" name="Text Box 7"/>
          <p:cNvSpPr txBox="1">
            <a:spLocks noChangeArrowheads="1"/>
          </p:cNvSpPr>
          <p:nvPr/>
        </p:nvSpPr>
        <p:spPr bwMode="auto">
          <a:xfrm>
            <a:off x="7548067" y="3357563"/>
            <a:ext cx="649287" cy="36988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b="1" dirty="0">
                <a:solidFill>
                  <a:srgbClr val="FF2F2F"/>
                </a:solidFill>
                <a:latin typeface="Calibri" pitchFamily="34" charset="0"/>
              </a:rPr>
              <a:t>140</a:t>
            </a:r>
            <a:r>
              <a:rPr lang="uk-UA" b="1" baseline="30000" dirty="0">
                <a:solidFill>
                  <a:srgbClr val="FF2F2F"/>
                </a:solidFill>
                <a:latin typeface="Calibri" pitchFamily="34" charset="0"/>
              </a:rPr>
              <a:t>о</a:t>
            </a:r>
            <a:endParaRPr lang="uk-UA" b="1" dirty="0">
              <a:solidFill>
                <a:srgbClr val="FF2F2F"/>
              </a:solidFill>
              <a:latin typeface="Calibri" pitchFamily="34" charset="0"/>
            </a:endParaRPr>
          </a:p>
        </p:txBody>
      </p:sp>
      <p:sp>
        <p:nvSpPr>
          <p:cNvPr id="56344" name="Text Box 7"/>
          <p:cNvSpPr txBox="1">
            <a:spLocks noChangeArrowheads="1"/>
          </p:cNvSpPr>
          <p:nvPr/>
        </p:nvSpPr>
        <p:spPr bwMode="auto">
          <a:xfrm>
            <a:off x="8036072" y="3357563"/>
            <a:ext cx="649287" cy="36988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b="1" dirty="0">
                <a:solidFill>
                  <a:srgbClr val="FF2F2F"/>
                </a:solidFill>
                <a:latin typeface="Calibri" pitchFamily="34" charset="0"/>
              </a:rPr>
              <a:t>160</a:t>
            </a:r>
            <a:r>
              <a:rPr lang="uk-UA" b="1" baseline="30000" dirty="0">
                <a:solidFill>
                  <a:srgbClr val="FF2F2F"/>
                </a:solidFill>
                <a:latin typeface="Calibri" pitchFamily="34" charset="0"/>
              </a:rPr>
              <a:t>о</a:t>
            </a:r>
            <a:endParaRPr lang="uk-UA" b="1" dirty="0">
              <a:solidFill>
                <a:srgbClr val="FF2F2F"/>
              </a:solidFill>
              <a:latin typeface="Calibri" pitchFamily="34" charset="0"/>
            </a:endParaRPr>
          </a:p>
        </p:txBody>
      </p:sp>
      <p:sp>
        <p:nvSpPr>
          <p:cNvPr id="56345" name="Text Box 7"/>
          <p:cNvSpPr txBox="1">
            <a:spLocks noChangeArrowheads="1"/>
          </p:cNvSpPr>
          <p:nvPr/>
        </p:nvSpPr>
        <p:spPr bwMode="auto">
          <a:xfrm>
            <a:off x="8593727" y="3357563"/>
            <a:ext cx="649287" cy="36988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b="1" dirty="0">
                <a:solidFill>
                  <a:srgbClr val="FF2F2F"/>
                </a:solidFill>
                <a:latin typeface="Calibri" pitchFamily="34" charset="0"/>
              </a:rPr>
              <a:t>180</a:t>
            </a:r>
            <a:r>
              <a:rPr lang="uk-UA" b="1" baseline="30000" dirty="0">
                <a:solidFill>
                  <a:srgbClr val="FF2F2F"/>
                </a:solidFill>
                <a:latin typeface="Calibri" pitchFamily="34" charset="0"/>
              </a:rPr>
              <a:t>о</a:t>
            </a:r>
            <a:endParaRPr lang="uk-UA" b="1" dirty="0">
              <a:solidFill>
                <a:srgbClr val="FF2F2F"/>
              </a:solidFill>
              <a:latin typeface="Calibri" pitchFamily="34" charset="0"/>
            </a:endParaRPr>
          </a:p>
        </p:txBody>
      </p:sp>
      <p:sp>
        <p:nvSpPr>
          <p:cNvPr id="31" name="Text Box 23"/>
          <p:cNvSpPr txBox="1">
            <a:spLocks noChangeArrowheads="1"/>
          </p:cNvSpPr>
          <p:nvPr/>
        </p:nvSpPr>
        <p:spPr bwMode="auto">
          <a:xfrm>
            <a:off x="152400" y="909971"/>
            <a:ext cx="649288" cy="4572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b="1" dirty="0">
                <a:solidFill>
                  <a:srgbClr val="FF2F2F"/>
                </a:solidFill>
                <a:latin typeface="Arial" pitchFamily="34" charset="0"/>
                <a:cs typeface="Arial" pitchFamily="34" charset="0"/>
              </a:rPr>
              <a:t>60</a:t>
            </a:r>
            <a:r>
              <a:rPr lang="uk-UA" sz="2400" b="1" baseline="30000" dirty="0">
                <a:solidFill>
                  <a:srgbClr val="FF2F2F"/>
                </a:solidFill>
                <a:latin typeface="Arial" pitchFamily="34" charset="0"/>
                <a:cs typeface="Arial" pitchFamily="34" charset="0"/>
              </a:rPr>
              <a:t>о</a:t>
            </a:r>
            <a:endParaRPr lang="uk-UA" sz="2400" b="1" dirty="0">
              <a:solidFill>
                <a:srgbClr val="FF2F2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Text Box 14"/>
          <p:cNvSpPr txBox="1">
            <a:spLocks noChangeArrowheads="1"/>
          </p:cNvSpPr>
          <p:nvPr/>
        </p:nvSpPr>
        <p:spPr bwMode="auto">
          <a:xfrm>
            <a:off x="0" y="2443163"/>
            <a:ext cx="649288" cy="4572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b="1">
                <a:solidFill>
                  <a:srgbClr val="FF2F2F"/>
                </a:solidFill>
                <a:latin typeface="Arial" pitchFamily="34" charset="0"/>
                <a:cs typeface="Arial" pitchFamily="34" charset="0"/>
              </a:rPr>
              <a:t>20</a:t>
            </a:r>
            <a:r>
              <a:rPr lang="uk-UA" sz="2400" b="1" baseline="30000">
                <a:solidFill>
                  <a:srgbClr val="FF2F2F"/>
                </a:solidFill>
                <a:latin typeface="Arial" pitchFamily="34" charset="0"/>
                <a:cs typeface="Arial" pitchFamily="34" charset="0"/>
              </a:rPr>
              <a:t>о</a:t>
            </a:r>
            <a:endParaRPr lang="uk-UA" sz="2400" b="1">
              <a:solidFill>
                <a:srgbClr val="FF2F2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Text Box 20"/>
          <p:cNvSpPr txBox="1">
            <a:spLocks noChangeArrowheads="1"/>
          </p:cNvSpPr>
          <p:nvPr/>
        </p:nvSpPr>
        <p:spPr bwMode="auto">
          <a:xfrm>
            <a:off x="0" y="1632535"/>
            <a:ext cx="704850" cy="46672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b="1" dirty="0">
                <a:solidFill>
                  <a:srgbClr val="FF2F2F"/>
                </a:solidFill>
                <a:latin typeface="Arial" pitchFamily="34" charset="0"/>
                <a:cs typeface="Arial" pitchFamily="34" charset="0"/>
              </a:rPr>
              <a:t>40</a:t>
            </a:r>
            <a:r>
              <a:rPr lang="uk-UA" sz="2400" b="1" baseline="30000" dirty="0">
                <a:solidFill>
                  <a:srgbClr val="FF2F2F"/>
                </a:solidFill>
                <a:latin typeface="Arial" pitchFamily="34" charset="0"/>
                <a:cs typeface="Arial" pitchFamily="34" charset="0"/>
              </a:rPr>
              <a:t>о</a:t>
            </a:r>
            <a:endParaRPr lang="uk-UA" sz="2400" b="1" dirty="0">
              <a:solidFill>
                <a:srgbClr val="FF2F2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AutoShape 36"/>
          <p:cNvSpPr>
            <a:spLocks noChangeArrowheads="1"/>
          </p:cNvSpPr>
          <p:nvPr/>
        </p:nvSpPr>
        <p:spPr bwMode="blackWhite">
          <a:xfrm>
            <a:off x="6419098" y="2406315"/>
            <a:ext cx="1791452" cy="508335"/>
          </a:xfrm>
          <a:prstGeom prst="roundRect">
            <a:avLst>
              <a:gd name="adj" fmla="val 50000"/>
            </a:avLst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b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30</a:t>
            </a:r>
            <a:r>
              <a:rPr lang="uk-UA" sz="2800" b="1" baseline="3000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о</a:t>
            </a:r>
            <a:r>
              <a:rPr lang="uk-UA" sz="2800" b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Сх</a:t>
            </a:r>
            <a:r>
              <a:rPr lang="uk-UA" sz="3600" b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uk-UA" sz="2800" b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Д.</a:t>
            </a:r>
            <a:endParaRPr lang="en-US" sz="2800" b="1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Text Box 14"/>
          <p:cNvSpPr txBox="1">
            <a:spLocks noChangeArrowheads="1"/>
          </p:cNvSpPr>
          <p:nvPr/>
        </p:nvSpPr>
        <p:spPr bwMode="auto">
          <a:xfrm>
            <a:off x="0" y="3967163"/>
            <a:ext cx="649288" cy="4572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b="1">
                <a:solidFill>
                  <a:srgbClr val="FF2F2F"/>
                </a:solidFill>
                <a:latin typeface="Arial" pitchFamily="34" charset="0"/>
                <a:cs typeface="Arial" pitchFamily="34" charset="0"/>
              </a:rPr>
              <a:t>20</a:t>
            </a:r>
            <a:r>
              <a:rPr lang="uk-UA" sz="2400" b="1" baseline="30000">
                <a:solidFill>
                  <a:srgbClr val="FF2F2F"/>
                </a:solidFill>
                <a:latin typeface="Arial" pitchFamily="34" charset="0"/>
                <a:cs typeface="Arial" pitchFamily="34" charset="0"/>
              </a:rPr>
              <a:t>о</a:t>
            </a:r>
            <a:endParaRPr lang="uk-UA" sz="2400" b="1">
              <a:solidFill>
                <a:srgbClr val="FF2F2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Text Box 20"/>
          <p:cNvSpPr txBox="1">
            <a:spLocks noChangeArrowheads="1"/>
          </p:cNvSpPr>
          <p:nvPr/>
        </p:nvSpPr>
        <p:spPr bwMode="auto">
          <a:xfrm>
            <a:off x="0" y="4604335"/>
            <a:ext cx="704850" cy="46672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b="1" dirty="0">
                <a:solidFill>
                  <a:srgbClr val="FF2F2F"/>
                </a:solidFill>
                <a:latin typeface="Arial" pitchFamily="34" charset="0"/>
                <a:cs typeface="Arial" pitchFamily="34" charset="0"/>
              </a:rPr>
              <a:t>40</a:t>
            </a:r>
            <a:r>
              <a:rPr lang="uk-UA" sz="2400" b="1" baseline="30000" dirty="0">
                <a:solidFill>
                  <a:srgbClr val="FF2F2F"/>
                </a:solidFill>
                <a:latin typeface="Arial" pitchFamily="34" charset="0"/>
                <a:cs typeface="Arial" pitchFamily="34" charset="0"/>
              </a:rPr>
              <a:t>о</a:t>
            </a:r>
            <a:endParaRPr lang="uk-UA" sz="2400" b="1" dirty="0">
              <a:solidFill>
                <a:srgbClr val="FF2F2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Text Box 23"/>
          <p:cNvSpPr txBox="1">
            <a:spLocks noChangeArrowheads="1"/>
          </p:cNvSpPr>
          <p:nvPr/>
        </p:nvSpPr>
        <p:spPr bwMode="auto">
          <a:xfrm>
            <a:off x="190500" y="5272421"/>
            <a:ext cx="649288" cy="4572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b="1" dirty="0">
                <a:solidFill>
                  <a:srgbClr val="FF2F2F"/>
                </a:solidFill>
                <a:latin typeface="Arial" pitchFamily="34" charset="0"/>
                <a:cs typeface="Arial" pitchFamily="34" charset="0"/>
              </a:rPr>
              <a:t>60</a:t>
            </a:r>
            <a:r>
              <a:rPr lang="uk-UA" sz="2400" b="1" baseline="30000" dirty="0">
                <a:solidFill>
                  <a:srgbClr val="FF2F2F"/>
                </a:solidFill>
                <a:latin typeface="Arial" pitchFamily="34" charset="0"/>
                <a:cs typeface="Arial" pitchFamily="34" charset="0"/>
              </a:rPr>
              <a:t>о</a:t>
            </a:r>
            <a:endParaRPr lang="uk-UA" sz="2400" b="1" dirty="0">
              <a:solidFill>
                <a:srgbClr val="FF2F2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Text Box 23"/>
          <p:cNvSpPr txBox="1">
            <a:spLocks noChangeArrowheads="1"/>
          </p:cNvSpPr>
          <p:nvPr/>
        </p:nvSpPr>
        <p:spPr bwMode="auto">
          <a:xfrm>
            <a:off x="857250" y="5691521"/>
            <a:ext cx="649288" cy="4572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b="1" dirty="0">
                <a:solidFill>
                  <a:srgbClr val="FF2F2F"/>
                </a:solidFill>
                <a:latin typeface="Arial" pitchFamily="34" charset="0"/>
                <a:cs typeface="Arial" pitchFamily="34" charset="0"/>
              </a:rPr>
              <a:t>8</a:t>
            </a:r>
            <a:r>
              <a:rPr lang="uk-UA" sz="2400" b="1" dirty="0" smtClean="0">
                <a:solidFill>
                  <a:srgbClr val="FF2F2F"/>
                </a:solidFill>
                <a:latin typeface="Arial" pitchFamily="34" charset="0"/>
                <a:cs typeface="Arial" pitchFamily="34" charset="0"/>
              </a:rPr>
              <a:t>0</a:t>
            </a:r>
            <a:r>
              <a:rPr lang="uk-UA" sz="2400" b="1" baseline="30000" dirty="0" smtClean="0">
                <a:solidFill>
                  <a:srgbClr val="FF2F2F"/>
                </a:solidFill>
                <a:latin typeface="Arial" pitchFamily="34" charset="0"/>
                <a:cs typeface="Arial" pitchFamily="34" charset="0"/>
              </a:rPr>
              <a:t>о</a:t>
            </a:r>
            <a:endParaRPr lang="uk-UA" sz="2400" b="1" dirty="0">
              <a:solidFill>
                <a:srgbClr val="FF2F2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Text Box 23"/>
          <p:cNvSpPr txBox="1">
            <a:spLocks noChangeArrowheads="1"/>
          </p:cNvSpPr>
          <p:nvPr/>
        </p:nvSpPr>
        <p:spPr bwMode="auto">
          <a:xfrm>
            <a:off x="819150" y="509921"/>
            <a:ext cx="649288" cy="4572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b="1" dirty="0">
                <a:solidFill>
                  <a:srgbClr val="FF2F2F"/>
                </a:solidFill>
                <a:latin typeface="Arial" pitchFamily="34" charset="0"/>
                <a:cs typeface="Arial" pitchFamily="34" charset="0"/>
              </a:rPr>
              <a:t>8</a:t>
            </a:r>
            <a:r>
              <a:rPr lang="uk-UA" sz="2400" b="1" dirty="0" smtClean="0">
                <a:solidFill>
                  <a:srgbClr val="FF2F2F"/>
                </a:solidFill>
                <a:latin typeface="Arial" pitchFamily="34" charset="0"/>
                <a:cs typeface="Arial" pitchFamily="34" charset="0"/>
              </a:rPr>
              <a:t>0</a:t>
            </a:r>
            <a:r>
              <a:rPr lang="uk-UA" sz="2400" b="1" baseline="30000" dirty="0" smtClean="0">
                <a:solidFill>
                  <a:srgbClr val="FF2F2F"/>
                </a:solidFill>
                <a:latin typeface="Arial" pitchFamily="34" charset="0"/>
                <a:cs typeface="Arial" pitchFamily="34" charset="0"/>
              </a:rPr>
              <a:t>о</a:t>
            </a:r>
            <a:endParaRPr lang="uk-UA" sz="2400" b="1" dirty="0">
              <a:solidFill>
                <a:srgbClr val="FF2F2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5638800" y="5543550"/>
            <a:ext cx="3200400" cy="46166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uk-UA" sz="2400" b="1" dirty="0" smtClean="0">
                <a:solidFill>
                  <a:sysClr val="windowText" lastClr="000000"/>
                </a:solidFill>
              </a:rPr>
              <a:t>35° пд. ш. 58</a:t>
            </a:r>
            <a:r>
              <a:rPr lang="uk-UA" sz="2400" b="1" baseline="30000" dirty="0" smtClean="0">
                <a:solidFill>
                  <a:sysClr val="windowText" lastClr="000000"/>
                </a:solidFill>
              </a:rPr>
              <a:t>о</a:t>
            </a:r>
            <a:r>
              <a:rPr lang="uk-UA" sz="2400" b="1" dirty="0" smtClean="0">
                <a:solidFill>
                  <a:sysClr val="windowText" lastClr="000000"/>
                </a:solidFill>
              </a:rPr>
              <a:t>зх. д.</a:t>
            </a:r>
            <a:endParaRPr lang="uk-UA" sz="2400" b="1" dirty="0">
              <a:solidFill>
                <a:sysClr val="windowText" lastClr="000000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857500" y="5524501"/>
            <a:ext cx="2400300" cy="46166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uk-UA" sz="2400" b="1" dirty="0" smtClean="0">
                <a:solidFill>
                  <a:sysClr val="windowText" lastClr="000000"/>
                </a:solidFill>
              </a:rPr>
              <a:t>Буенос-Айрес</a:t>
            </a:r>
            <a:endParaRPr lang="uk-UA" sz="2400" b="1" dirty="0">
              <a:solidFill>
                <a:sysClr val="windowText" lastClr="000000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857625" y="6210300"/>
            <a:ext cx="1428750" cy="46166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uk-UA" sz="2400" b="1" dirty="0" smtClean="0">
                <a:solidFill>
                  <a:sysClr val="windowText" lastClr="000000"/>
                </a:solidFill>
              </a:rPr>
              <a:t>Париж </a:t>
            </a:r>
            <a:endParaRPr lang="uk-UA" sz="2400" b="1" dirty="0">
              <a:solidFill>
                <a:sysClr val="windowText" lastClr="0000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695950" y="6210301"/>
            <a:ext cx="3143250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2400" b="1" dirty="0" smtClean="0"/>
              <a:t>48° пн. ш. 02сх. д.</a:t>
            </a:r>
            <a:endParaRPr lang="uk-UA" sz="2400" b="1" dirty="0"/>
          </a:p>
        </p:txBody>
      </p:sp>
      <p:sp>
        <p:nvSpPr>
          <p:cNvPr id="44" name="Text Box 9"/>
          <p:cNvSpPr txBox="1">
            <a:spLocks noChangeArrowheads="1"/>
          </p:cNvSpPr>
          <p:nvPr/>
        </p:nvSpPr>
        <p:spPr bwMode="auto">
          <a:xfrm>
            <a:off x="6692900" y="1044575"/>
            <a:ext cx="889000" cy="46166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-UA" sz="2400" b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київ</a:t>
            </a:r>
          </a:p>
        </p:txBody>
      </p:sp>
      <p:sp>
        <p:nvSpPr>
          <p:cNvPr id="45" name="Oval 70"/>
          <p:cNvSpPr>
            <a:spLocks noChangeArrowheads="1"/>
          </p:cNvSpPr>
          <p:nvPr/>
        </p:nvSpPr>
        <p:spPr bwMode="auto">
          <a:xfrm>
            <a:off x="2667000" y="3776662"/>
            <a:ext cx="409575" cy="395288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ru-RU" b="1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2</a:t>
            </a:r>
          </a:p>
        </p:txBody>
      </p:sp>
      <p:sp>
        <p:nvSpPr>
          <p:cNvPr id="46" name="Oval 70"/>
          <p:cNvSpPr>
            <a:spLocks noChangeArrowheads="1"/>
          </p:cNvSpPr>
          <p:nvPr/>
        </p:nvSpPr>
        <p:spPr bwMode="auto">
          <a:xfrm>
            <a:off x="4379119" y="1390651"/>
            <a:ext cx="385762" cy="34290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3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Гонг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LIENGU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LIENGU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Гонг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45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45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4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Гонг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6" grpId="0" animBg="1"/>
      <p:bldP spid="28" grpId="0" animBg="1"/>
      <p:bldP spid="29" grpId="0" animBg="1"/>
      <p:bldP spid="34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18" name="Text Box 86"/>
          <p:cNvSpPr txBox="1">
            <a:spLocks noChangeArrowheads="1"/>
          </p:cNvSpPr>
          <p:nvPr/>
        </p:nvSpPr>
        <p:spPr bwMode="auto">
          <a:xfrm>
            <a:off x="255240" y="329304"/>
            <a:ext cx="5707410" cy="954107"/>
          </a:xfrm>
          <a:prstGeom prst="rect">
            <a:avLst/>
          </a:prstGeom>
          <a:solidFill>
            <a:srgbClr val="B9DCFF"/>
          </a:solidFill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171450" lvl="0" indent="90488"/>
            <a:r>
              <a:rPr lang="uk-UA" sz="2800" b="1" dirty="0" smtClean="0"/>
              <a:t> Уявні лінії на карті які з'єднують полюси Землі</a:t>
            </a:r>
            <a:endParaRPr lang="uk-UA" sz="2800" b="1" dirty="0"/>
          </a:p>
        </p:txBody>
      </p:sp>
      <p:sp>
        <p:nvSpPr>
          <p:cNvPr id="18519" name="Text Box 87"/>
          <p:cNvSpPr txBox="1">
            <a:spLocks noChangeArrowheads="1"/>
          </p:cNvSpPr>
          <p:nvPr/>
        </p:nvSpPr>
        <p:spPr bwMode="auto">
          <a:xfrm>
            <a:off x="6572264" y="406067"/>
            <a:ext cx="2286016" cy="523220"/>
          </a:xfrm>
          <a:prstGeom prst="rect">
            <a:avLst/>
          </a:prstGeom>
          <a:solidFill>
            <a:srgbClr val="B9DCFF"/>
          </a:solidFill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-UA" sz="2800" b="1" dirty="0" smtClean="0"/>
              <a:t>меридіани</a:t>
            </a:r>
            <a:endParaRPr lang="uk-UA" sz="2800" b="1" dirty="0"/>
          </a:p>
        </p:txBody>
      </p:sp>
      <p:sp>
        <p:nvSpPr>
          <p:cNvPr id="18544" name="Text Box 112"/>
          <p:cNvSpPr txBox="1">
            <a:spLocks noChangeArrowheads="1"/>
          </p:cNvSpPr>
          <p:nvPr/>
        </p:nvSpPr>
        <p:spPr bwMode="auto">
          <a:xfrm>
            <a:off x="305735" y="1589675"/>
            <a:ext cx="5618815" cy="954107"/>
          </a:xfrm>
          <a:prstGeom prst="rect">
            <a:avLst/>
          </a:prstGeom>
          <a:solidFill>
            <a:srgbClr val="D1FFD1"/>
          </a:solidFill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indent="95250"/>
            <a:r>
              <a:rPr lang="ru-RU" sz="2800" b="1" dirty="0" smtClean="0">
                <a:solidFill>
                  <a:sysClr val="windowText" lastClr="000000"/>
                </a:solidFill>
                <a:ea typeface="宋体"/>
              </a:rPr>
              <a:t> </a:t>
            </a:r>
            <a:r>
              <a:rPr lang="uk-UA" sz="2800" b="1" dirty="0" smtClean="0"/>
              <a:t>Це уявні лінії </a:t>
            </a:r>
            <a:r>
              <a:rPr lang="uk-UA" sz="2800" b="1" baseline="-25000" dirty="0" smtClean="0"/>
              <a:t>г </a:t>
            </a:r>
            <a:r>
              <a:rPr lang="uk-UA" sz="2800" b="1" dirty="0" smtClean="0"/>
              <a:t>які проведено паралельно екватору</a:t>
            </a:r>
          </a:p>
        </p:txBody>
      </p:sp>
      <p:sp>
        <p:nvSpPr>
          <p:cNvPr id="18545" name="Text Box 113"/>
          <p:cNvSpPr txBox="1">
            <a:spLocks noChangeArrowheads="1"/>
          </p:cNvSpPr>
          <p:nvPr/>
        </p:nvSpPr>
        <p:spPr bwMode="auto">
          <a:xfrm>
            <a:off x="6511290" y="1602987"/>
            <a:ext cx="2346960" cy="584775"/>
          </a:xfrm>
          <a:prstGeom prst="rect">
            <a:avLst/>
          </a:prstGeom>
          <a:solidFill>
            <a:srgbClr val="D1FFD1"/>
          </a:solidFill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-UA" sz="3200" dirty="0" smtClean="0"/>
              <a:t> </a:t>
            </a:r>
            <a:r>
              <a:rPr lang="uk-UA" sz="3200" b="1" dirty="0" smtClean="0"/>
              <a:t>паралелі</a:t>
            </a:r>
            <a:endParaRPr lang="uk-UA" sz="3200" b="1" dirty="0" smtClean="0">
              <a:solidFill>
                <a:schemeClr val="bg1"/>
              </a:solidFill>
            </a:endParaRPr>
          </a:p>
        </p:txBody>
      </p:sp>
      <p:sp>
        <p:nvSpPr>
          <p:cNvPr id="18548" name="Text Box 116"/>
          <p:cNvSpPr txBox="1">
            <a:spLocks noChangeArrowheads="1"/>
          </p:cNvSpPr>
          <p:nvPr/>
        </p:nvSpPr>
        <p:spPr bwMode="auto">
          <a:xfrm>
            <a:off x="286685" y="2988915"/>
            <a:ext cx="5618816" cy="1384995"/>
          </a:xfrm>
          <a:prstGeom prst="rect">
            <a:avLst/>
          </a:prstGeom>
          <a:solidFill>
            <a:srgbClr val="FFFFCC"/>
          </a:solidFill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uk-UA" sz="2800" b="1" dirty="0" smtClean="0">
                <a:solidFill>
                  <a:srgbClr val="FF0000"/>
                </a:solidFill>
              </a:rPr>
              <a:t> </a:t>
            </a:r>
            <a:r>
              <a:rPr lang="uk-UA" sz="2800" b="1" dirty="0" smtClean="0"/>
              <a:t>Це найдовша паралель. що ділить земну кулю на дві півкулі Північну і Південну</a:t>
            </a:r>
            <a:endParaRPr lang="uk-UA" sz="2800" b="1" dirty="0">
              <a:solidFill>
                <a:schemeClr val="tx1"/>
              </a:solidFill>
            </a:endParaRPr>
          </a:p>
        </p:txBody>
      </p:sp>
      <p:sp>
        <p:nvSpPr>
          <p:cNvPr id="18552" name="Text Box 120"/>
          <p:cNvSpPr txBox="1">
            <a:spLocks noChangeArrowheads="1"/>
          </p:cNvSpPr>
          <p:nvPr/>
        </p:nvSpPr>
        <p:spPr bwMode="auto">
          <a:xfrm>
            <a:off x="6557024" y="3065175"/>
            <a:ext cx="2286016" cy="584775"/>
          </a:xfrm>
          <a:prstGeom prst="rect">
            <a:avLst/>
          </a:prstGeom>
          <a:solidFill>
            <a:srgbClr val="FFE0A3"/>
          </a:solidFill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3200" b="1" dirty="0" smtClean="0"/>
              <a:t> екватор</a:t>
            </a:r>
          </a:p>
        </p:txBody>
      </p:sp>
      <p:sp>
        <p:nvSpPr>
          <p:cNvPr id="8" name="Text Box 116"/>
          <p:cNvSpPr txBox="1">
            <a:spLocks noChangeArrowheads="1"/>
          </p:cNvSpPr>
          <p:nvPr/>
        </p:nvSpPr>
        <p:spPr bwMode="auto">
          <a:xfrm>
            <a:off x="267635" y="4790203"/>
            <a:ext cx="5656916" cy="523220"/>
          </a:xfrm>
          <a:prstGeom prst="rect">
            <a:avLst/>
          </a:prstGeom>
          <a:solidFill>
            <a:srgbClr val="FFFFCC"/>
          </a:solidFill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eaLnBrk="0" hangingPunct="0"/>
            <a:r>
              <a:rPr lang="uk-UA" sz="2800" b="1" dirty="0" smtClean="0">
                <a:solidFill>
                  <a:schemeClr val="tx1"/>
                </a:solidFill>
              </a:rPr>
              <a:t>За </a:t>
            </a:r>
            <a:r>
              <a:rPr lang="uk-UA" sz="2800" b="1" dirty="0" smtClean="0">
                <a:solidFill>
                  <a:srgbClr val="FF0066"/>
                </a:solidFill>
              </a:rPr>
              <a:t>паралелями</a:t>
            </a:r>
            <a:r>
              <a:rPr lang="uk-UA" sz="2800" b="1" dirty="0" smtClean="0">
                <a:solidFill>
                  <a:schemeClr val="tx1"/>
                </a:solidFill>
              </a:rPr>
              <a:t> визначають</a:t>
            </a:r>
            <a:endParaRPr lang="uk-UA" sz="2800" b="1" dirty="0">
              <a:solidFill>
                <a:schemeClr val="tx1"/>
              </a:solidFill>
            </a:endParaRPr>
          </a:p>
        </p:txBody>
      </p:sp>
      <p:sp>
        <p:nvSpPr>
          <p:cNvPr id="9" name="Text Box 120"/>
          <p:cNvSpPr txBox="1">
            <a:spLocks noChangeArrowheads="1"/>
          </p:cNvSpPr>
          <p:nvPr/>
        </p:nvSpPr>
        <p:spPr bwMode="auto">
          <a:xfrm>
            <a:off x="6506429" y="4773560"/>
            <a:ext cx="2366040" cy="584775"/>
          </a:xfrm>
          <a:prstGeom prst="rect">
            <a:avLst/>
          </a:prstGeom>
          <a:solidFill>
            <a:srgbClr val="FFE0A3"/>
          </a:solidFill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3200" b="1" dirty="0" smtClean="0">
                <a:solidFill>
                  <a:schemeClr val="tx1"/>
                </a:solidFill>
                <a:latin typeface="Arial" pitchFamily="34" charset="0"/>
                <a:ea typeface="宋体" pitchFamily="2" charset="-122"/>
              </a:rPr>
              <a:t>  широту</a:t>
            </a:r>
            <a:endParaRPr lang="uk-UA" sz="3200" b="1" dirty="0" smtClean="0"/>
          </a:p>
        </p:txBody>
      </p:sp>
      <p:sp>
        <p:nvSpPr>
          <p:cNvPr id="11" name="Text Box 116"/>
          <p:cNvSpPr txBox="1">
            <a:spLocks noChangeArrowheads="1"/>
          </p:cNvSpPr>
          <p:nvPr/>
        </p:nvSpPr>
        <p:spPr bwMode="auto">
          <a:xfrm>
            <a:off x="248585" y="5818903"/>
            <a:ext cx="5675966" cy="523220"/>
          </a:xfrm>
          <a:prstGeom prst="rect">
            <a:avLst/>
          </a:prstGeom>
          <a:solidFill>
            <a:srgbClr val="FFFFCC"/>
          </a:solidFill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eaLnBrk="0" hangingPunct="0"/>
            <a:r>
              <a:rPr lang="uk-UA" sz="2800" b="1" dirty="0" smtClean="0">
                <a:solidFill>
                  <a:schemeClr val="tx1"/>
                </a:solidFill>
              </a:rPr>
              <a:t>За  </a:t>
            </a:r>
            <a:r>
              <a:rPr lang="uk-UA" sz="2800" b="1" dirty="0" smtClean="0">
                <a:solidFill>
                  <a:srgbClr val="FF0066"/>
                </a:solidFill>
              </a:rPr>
              <a:t>меридіанами</a:t>
            </a:r>
            <a:r>
              <a:rPr lang="uk-UA" sz="2800" b="1" dirty="0" smtClean="0">
                <a:solidFill>
                  <a:schemeClr val="tx1"/>
                </a:solidFill>
              </a:rPr>
              <a:t> визначають</a:t>
            </a:r>
            <a:endParaRPr lang="uk-UA" sz="2800" b="1" dirty="0">
              <a:solidFill>
                <a:schemeClr val="tx1"/>
              </a:solidFill>
            </a:endParaRPr>
          </a:p>
        </p:txBody>
      </p:sp>
      <p:sp>
        <p:nvSpPr>
          <p:cNvPr id="12" name="Text Box 120"/>
          <p:cNvSpPr txBox="1">
            <a:spLocks noChangeArrowheads="1"/>
          </p:cNvSpPr>
          <p:nvPr/>
        </p:nvSpPr>
        <p:spPr bwMode="auto">
          <a:xfrm>
            <a:off x="6487379" y="5783210"/>
            <a:ext cx="2366040" cy="584775"/>
          </a:xfrm>
          <a:prstGeom prst="rect">
            <a:avLst/>
          </a:prstGeom>
          <a:solidFill>
            <a:srgbClr val="FFE0A3"/>
          </a:solidFill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3200" b="1" dirty="0" smtClean="0">
                <a:solidFill>
                  <a:schemeClr val="tx1"/>
                </a:solidFill>
                <a:latin typeface="Arial" pitchFamily="34" charset="0"/>
                <a:ea typeface="宋体" pitchFamily="2" charset="-122"/>
              </a:rPr>
              <a:t>  довготу</a:t>
            </a:r>
            <a:endParaRPr lang="uk-UA" sz="3200" b="1" dirty="0" smtClean="0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5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5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5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5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5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5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5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85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85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85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85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85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85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8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518" grpId="0" animBg="1"/>
      <p:bldP spid="18519" grpId="0" animBg="1"/>
      <p:bldP spid="18544" grpId="0" animBg="1"/>
      <p:bldP spid="18545" grpId="0" animBg="1"/>
      <p:bldP spid="18548" grpId="0" animBg="1"/>
      <p:bldP spid="18552" grpId="0" animBg="1"/>
      <p:bldP spid="8" grpId="0" animBg="1"/>
      <p:bldP spid="9" grpId="0" animBg="1"/>
      <p:bldP spid="11" grpId="0" animBg="1"/>
      <p:bldP spid="1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Text Box 37"/>
          <p:cNvSpPr txBox="1">
            <a:spLocks noChangeArrowheads="1"/>
          </p:cNvSpPr>
          <p:nvPr/>
        </p:nvSpPr>
        <p:spPr bwMode="auto">
          <a:xfrm>
            <a:off x="1650211" y="0"/>
            <a:ext cx="6769890" cy="1077218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uk-UA" sz="3200" dirty="0" smtClean="0">
                <a:solidFill>
                  <a:sysClr val="windowText" lastClr="000000"/>
                </a:solidFill>
              </a:rPr>
              <a:t> Зазначте, який об'єкт є початком для відліку географічної довготи</a:t>
            </a:r>
            <a:endParaRPr lang="uk-UA" sz="3200" dirty="0">
              <a:solidFill>
                <a:sysClr val="windowText" lastClr="000000"/>
              </a:solidFill>
            </a:endParaRPr>
          </a:p>
        </p:txBody>
      </p:sp>
      <p:sp>
        <p:nvSpPr>
          <p:cNvPr id="41988" name="Text Box 38"/>
          <p:cNvSpPr txBox="1">
            <a:spLocks noChangeArrowheads="1"/>
          </p:cNvSpPr>
          <p:nvPr/>
        </p:nvSpPr>
        <p:spPr bwMode="auto">
          <a:xfrm>
            <a:off x="1619251" y="1581150"/>
            <a:ext cx="5105400" cy="707886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indent="95250">
              <a:defRPr/>
            </a:pPr>
            <a:r>
              <a:rPr lang="ru-RU" sz="4000" dirty="0">
                <a:solidFill>
                  <a:sysClr val="windowText" lastClr="000000"/>
                </a:solidFill>
                <a:latin typeface="Times New Roman" pitchFamily="18" charset="0"/>
              </a:rPr>
              <a:t> </a:t>
            </a:r>
            <a:r>
              <a:rPr lang="ru-RU" sz="4000" dirty="0" err="1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нульовий</a:t>
            </a:r>
            <a:r>
              <a:rPr lang="ru-RU" sz="400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4000" dirty="0" err="1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меридіан</a:t>
            </a:r>
            <a:r>
              <a:rPr lang="ru-RU" sz="400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5400" baseline="-2500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1989" name="Text Box 39">
            <a:hlinkClick r:id="rId5" action="ppaction://hlinksldjump"/>
          </p:cNvPr>
          <p:cNvSpPr txBox="1">
            <a:spLocks noChangeArrowheads="1"/>
          </p:cNvSpPr>
          <p:nvPr/>
        </p:nvSpPr>
        <p:spPr bwMode="auto">
          <a:xfrm>
            <a:off x="1600201" y="3752850"/>
            <a:ext cx="5105400" cy="769441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ru-RU" sz="1600" b="1" dirty="0">
                <a:solidFill>
                  <a:sysClr val="windowText" lastClr="000000"/>
                </a:solidFill>
                <a:latin typeface="Times New Roman" pitchFamily="18" charset="0"/>
              </a:rPr>
              <a:t> </a:t>
            </a:r>
            <a:r>
              <a:rPr lang="ru-RU" sz="4000" b="1" dirty="0" smtClean="0">
                <a:solidFill>
                  <a:sysClr val="windowText" lastClr="000000"/>
                </a:solidFill>
                <a:latin typeface="Times New Roman" pitchFamily="18" charset="0"/>
              </a:rPr>
              <a:t> </a:t>
            </a:r>
            <a:r>
              <a:rPr lang="uk-UA" sz="4400" dirty="0" smtClean="0">
                <a:solidFill>
                  <a:sysClr val="windowText" lastClr="000000"/>
                </a:solidFill>
              </a:rPr>
              <a:t>північний тропік</a:t>
            </a:r>
            <a:endParaRPr lang="ru-RU" sz="4400" b="1" baseline="-25000" dirty="0">
              <a:solidFill>
                <a:sysClr val="windowText" lastClr="000000"/>
              </a:solidFill>
              <a:latin typeface="Times New Roman" pitchFamily="18" charset="0"/>
            </a:endParaRPr>
          </a:p>
        </p:txBody>
      </p:sp>
      <p:sp>
        <p:nvSpPr>
          <p:cNvPr id="41990" name="Text Box 40"/>
          <p:cNvSpPr txBox="1">
            <a:spLocks noChangeArrowheads="1"/>
          </p:cNvSpPr>
          <p:nvPr/>
        </p:nvSpPr>
        <p:spPr bwMode="auto">
          <a:xfrm>
            <a:off x="1619250" y="2588122"/>
            <a:ext cx="5105400" cy="769441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indent="171450">
              <a:defRPr/>
            </a:pPr>
            <a:r>
              <a:rPr lang="ru-RU" sz="4400" dirty="0" err="1" smtClean="0">
                <a:solidFill>
                  <a:sysClr val="windowText" lastClr="000000"/>
                </a:solidFill>
              </a:rPr>
              <a:t>екватор</a:t>
            </a:r>
            <a:r>
              <a:rPr lang="ru-RU" sz="4400" dirty="0" smtClean="0">
                <a:solidFill>
                  <a:sysClr val="windowText" lastClr="000000"/>
                </a:solidFill>
              </a:rPr>
              <a:t> </a:t>
            </a:r>
            <a:endParaRPr lang="ru-RU" sz="4400" dirty="0">
              <a:solidFill>
                <a:sysClr val="windowText" lastClr="000000"/>
              </a:solidFill>
            </a:endParaRPr>
          </a:p>
        </p:txBody>
      </p:sp>
      <p:sp>
        <p:nvSpPr>
          <p:cNvPr id="41991" name="Text Box 41"/>
          <p:cNvSpPr txBox="1">
            <a:spLocks noChangeArrowheads="1"/>
          </p:cNvSpPr>
          <p:nvPr/>
        </p:nvSpPr>
        <p:spPr bwMode="auto">
          <a:xfrm>
            <a:off x="1638300" y="4857750"/>
            <a:ext cx="5086350" cy="769441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ru-RU" sz="4400" dirty="0" err="1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південний</a:t>
            </a:r>
            <a:r>
              <a:rPr lang="ru-RU" sz="440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4400" dirty="0" err="1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тропік</a:t>
            </a:r>
            <a:endParaRPr lang="ru-RU" sz="440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Oval 70"/>
          <p:cNvSpPr>
            <a:spLocks noChangeArrowheads="1"/>
          </p:cNvSpPr>
          <p:nvPr/>
        </p:nvSpPr>
        <p:spPr bwMode="auto">
          <a:xfrm>
            <a:off x="7723188" y="5653093"/>
            <a:ext cx="1008062" cy="935037"/>
          </a:xfrm>
          <a:prstGeom prst="ellipse">
            <a:avLst/>
          </a:prstGeom>
          <a:solidFill>
            <a:srgbClr val="FFCCFF"/>
          </a:solidFill>
          <a:ln w="9525">
            <a:noFill/>
            <a:round/>
            <a:headEnd/>
            <a:tailEnd/>
          </a:ln>
          <a:effectLst>
            <a:prstShdw prst="shdw17" dist="17961" dir="13500000">
              <a:srgbClr val="997A99"/>
            </a:prstShdw>
          </a:effectLst>
        </p:spPr>
        <p:txBody>
          <a:bodyPr wrap="none" anchor="ctr"/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</a:rPr>
              <a:t>1</a:t>
            </a:r>
            <a:endParaRPr lang="ru-RU" sz="4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19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19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19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19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19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1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19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19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1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19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19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1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19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19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19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2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43" dur="500"/>
                                        <p:tgtEl>
                                          <p:spTgt spid="419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LIENGU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LIENGU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9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7" grpId="0" animBg="1"/>
      <p:bldP spid="41988" grpId="0" animBg="1"/>
      <p:bldP spid="41989" grpId="0" animBg="1"/>
      <p:bldP spid="41989" grpId="1" animBg="1"/>
      <p:bldP spid="41989" grpId="2" animBg="1"/>
      <p:bldP spid="41990" grpId="0" animBg="1"/>
      <p:bldP spid="41990" grpId="1" animBg="1"/>
      <p:bldP spid="41991" grpId="0" animBg="1"/>
      <p:bldP spid="41991" grpId="1" animBg="1"/>
      <p:bldP spid="41991" grpId="2" animBg="1"/>
      <p:bldP spid="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Text Box 37"/>
          <p:cNvSpPr txBox="1">
            <a:spLocks noChangeArrowheads="1"/>
          </p:cNvSpPr>
          <p:nvPr/>
        </p:nvSpPr>
        <p:spPr bwMode="auto">
          <a:xfrm>
            <a:off x="1631161" y="342900"/>
            <a:ext cx="6769890" cy="1077218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uk-UA" sz="3200" dirty="0" smtClean="0">
                <a:solidFill>
                  <a:sysClr val="windowText" lastClr="000000"/>
                </a:solidFill>
              </a:rPr>
              <a:t> Зазначте, який об'єкт є початком для відліку географічної  широти</a:t>
            </a:r>
            <a:endParaRPr lang="uk-UA" sz="3200" dirty="0">
              <a:solidFill>
                <a:sysClr val="windowText" lastClr="000000"/>
              </a:solidFill>
            </a:endParaRPr>
          </a:p>
        </p:txBody>
      </p:sp>
      <p:sp>
        <p:nvSpPr>
          <p:cNvPr id="41988" name="Text Box 38"/>
          <p:cNvSpPr txBox="1">
            <a:spLocks noChangeArrowheads="1"/>
          </p:cNvSpPr>
          <p:nvPr/>
        </p:nvSpPr>
        <p:spPr bwMode="auto">
          <a:xfrm>
            <a:off x="1524001" y="1924050"/>
            <a:ext cx="5105400" cy="707886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indent="95250">
              <a:defRPr/>
            </a:pPr>
            <a:r>
              <a:rPr lang="ru-RU" sz="4000" dirty="0">
                <a:solidFill>
                  <a:sysClr val="windowText" lastClr="000000"/>
                </a:solidFill>
                <a:latin typeface="Times New Roman" pitchFamily="18" charset="0"/>
              </a:rPr>
              <a:t> </a:t>
            </a:r>
            <a:r>
              <a:rPr lang="ru-RU" sz="4000" dirty="0" err="1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нульовий</a:t>
            </a:r>
            <a:r>
              <a:rPr lang="ru-RU" sz="400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4000" dirty="0" err="1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меридіан</a:t>
            </a:r>
            <a:r>
              <a:rPr lang="ru-RU" sz="400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5400" baseline="-2500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1989" name="Text Box 39">
            <a:hlinkClick r:id="rId4" action="ppaction://hlinksldjump"/>
          </p:cNvPr>
          <p:cNvSpPr txBox="1">
            <a:spLocks noChangeArrowheads="1"/>
          </p:cNvSpPr>
          <p:nvPr/>
        </p:nvSpPr>
        <p:spPr bwMode="auto">
          <a:xfrm>
            <a:off x="1466850" y="4076700"/>
            <a:ext cx="5181599" cy="769441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ru-RU" sz="1600" b="1" dirty="0">
                <a:solidFill>
                  <a:sysClr val="windowText" lastClr="000000"/>
                </a:solidFill>
                <a:latin typeface="Times New Roman" pitchFamily="18" charset="0"/>
              </a:rPr>
              <a:t> </a:t>
            </a:r>
            <a:r>
              <a:rPr lang="ru-RU" sz="4000" b="1" dirty="0" smtClean="0">
                <a:solidFill>
                  <a:sysClr val="windowText" lastClr="000000"/>
                </a:solidFill>
                <a:latin typeface="Times New Roman" pitchFamily="18" charset="0"/>
              </a:rPr>
              <a:t> </a:t>
            </a:r>
            <a:r>
              <a:rPr lang="uk-UA" sz="4400" dirty="0" smtClean="0">
                <a:solidFill>
                  <a:sysClr val="windowText" lastClr="000000"/>
                </a:solidFill>
              </a:rPr>
              <a:t>північний тропік</a:t>
            </a:r>
            <a:endParaRPr lang="ru-RU" sz="4400" b="1" baseline="-25000" dirty="0">
              <a:solidFill>
                <a:sysClr val="windowText" lastClr="000000"/>
              </a:solidFill>
              <a:latin typeface="Times New Roman" pitchFamily="18" charset="0"/>
            </a:endParaRPr>
          </a:p>
        </p:txBody>
      </p:sp>
      <p:sp>
        <p:nvSpPr>
          <p:cNvPr id="41990" name="Text Box 40"/>
          <p:cNvSpPr txBox="1">
            <a:spLocks noChangeArrowheads="1"/>
          </p:cNvSpPr>
          <p:nvPr/>
        </p:nvSpPr>
        <p:spPr bwMode="auto">
          <a:xfrm>
            <a:off x="1485900" y="2972842"/>
            <a:ext cx="5162550" cy="769441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indent="171450">
              <a:defRPr/>
            </a:pPr>
            <a:r>
              <a:rPr lang="ru-RU" sz="4400" dirty="0" err="1" smtClean="0">
                <a:solidFill>
                  <a:sysClr val="windowText" lastClr="000000"/>
                </a:solidFill>
              </a:rPr>
              <a:t>екватор</a:t>
            </a:r>
            <a:r>
              <a:rPr lang="ru-RU" sz="4400" dirty="0" smtClean="0">
                <a:solidFill>
                  <a:sysClr val="windowText" lastClr="000000"/>
                </a:solidFill>
              </a:rPr>
              <a:t> </a:t>
            </a:r>
            <a:endParaRPr lang="ru-RU" sz="4400" dirty="0">
              <a:solidFill>
                <a:sysClr val="windowText" lastClr="000000"/>
              </a:solidFill>
            </a:endParaRPr>
          </a:p>
        </p:txBody>
      </p:sp>
      <p:sp>
        <p:nvSpPr>
          <p:cNvPr id="41991" name="Text Box 41"/>
          <p:cNvSpPr txBox="1">
            <a:spLocks noChangeArrowheads="1"/>
          </p:cNvSpPr>
          <p:nvPr/>
        </p:nvSpPr>
        <p:spPr bwMode="auto">
          <a:xfrm>
            <a:off x="1428750" y="5238750"/>
            <a:ext cx="5219700" cy="769441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ru-RU" sz="4400" dirty="0" err="1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південний</a:t>
            </a:r>
            <a:r>
              <a:rPr lang="ru-RU" sz="440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4400" dirty="0" err="1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тропік</a:t>
            </a:r>
            <a:endParaRPr lang="ru-RU" sz="440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Oval 70"/>
          <p:cNvSpPr>
            <a:spLocks noChangeArrowheads="1"/>
          </p:cNvSpPr>
          <p:nvPr/>
        </p:nvSpPr>
        <p:spPr bwMode="auto">
          <a:xfrm>
            <a:off x="7723188" y="5653093"/>
            <a:ext cx="1008062" cy="935037"/>
          </a:xfrm>
          <a:prstGeom prst="ellipse">
            <a:avLst/>
          </a:prstGeom>
          <a:solidFill>
            <a:srgbClr val="FFCCFF"/>
          </a:solidFill>
          <a:ln w="9525">
            <a:noFill/>
            <a:round/>
            <a:headEnd/>
            <a:tailEnd/>
          </a:ln>
          <a:effectLst>
            <a:prstShdw prst="shdw17" dist="17961" dir="13500000">
              <a:srgbClr val="997A99"/>
            </a:prstShdw>
          </a:effectLst>
        </p:spPr>
        <p:txBody>
          <a:bodyPr wrap="none" anchor="ctr"/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</a:rPr>
              <a:t>2</a:t>
            </a:r>
            <a:endParaRPr lang="ru-RU" sz="4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19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19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19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19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19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1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19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19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1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19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19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1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19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19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19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41" dur="500"/>
                                        <p:tgtEl>
                                          <p:spTgt spid="419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3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44" dur="500"/>
                                        <p:tgtEl>
                                          <p:spTgt spid="419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7" grpId="0" animBg="1"/>
      <p:bldP spid="41988" grpId="0" animBg="1"/>
      <p:bldP spid="41988" grpId="1" animBg="1"/>
      <p:bldP spid="41989" grpId="0" animBg="1"/>
      <p:bldP spid="41989" grpId="1" animBg="1"/>
      <p:bldP spid="41990" grpId="0" animBg="1"/>
      <p:bldP spid="41991" grpId="0" animBg="1"/>
      <p:bldP spid="41991" grpId="1" animBg="1"/>
      <p:bldP spid="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62025" y="723900"/>
            <a:ext cx="721995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5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Практична робота 2</a:t>
            </a:r>
            <a:endParaRPr lang="ru-RU" sz="54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23875" y="2157234"/>
            <a:ext cx="8096250" cy="1200329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3600" dirty="0" smtClean="0">
                <a:solidFill>
                  <a:sysClr val="windowText" lastClr="000000"/>
                </a:solidFill>
              </a:rPr>
              <a:t>Визначення географічних координат за географічною картою</a:t>
            </a:r>
            <a:endParaRPr lang="uk-UA" sz="3600" dirty="0"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gGrid">
          <a:fgClr>
            <a:schemeClr val="hlink"/>
          </a:fgClr>
          <a:bgClr>
            <a:srgbClr val="FFFFCC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Олександр\Pictures\г690.png"/>
          <p:cNvPicPr>
            <a:picLocks noChangeAspect="1" noChangeArrowheads="1"/>
          </p:cNvPicPr>
          <p:nvPr/>
        </p:nvPicPr>
        <p:blipFill>
          <a:blip r:embed="rId3"/>
          <a:srcRect l="16712"/>
          <a:stretch>
            <a:fillRect/>
          </a:stretch>
        </p:blipFill>
        <p:spPr bwMode="auto">
          <a:xfrm>
            <a:off x="342900" y="1809750"/>
            <a:ext cx="5815013" cy="4191000"/>
          </a:xfrm>
          <a:prstGeom prst="rect">
            <a:avLst/>
          </a:prstGeom>
          <a:noFill/>
        </p:spPr>
      </p:pic>
      <p:sp>
        <p:nvSpPr>
          <p:cNvPr id="30722" name="Line 2"/>
          <p:cNvSpPr>
            <a:spLocks noChangeShapeType="1"/>
          </p:cNvSpPr>
          <p:nvPr/>
        </p:nvSpPr>
        <p:spPr bwMode="auto">
          <a:xfrm>
            <a:off x="8305800" y="0"/>
            <a:ext cx="0" cy="68580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0" y="323850"/>
            <a:ext cx="8782050" cy="95410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2800" b="1" dirty="0" smtClean="0">
                <a:solidFill>
                  <a:srgbClr val="590797"/>
                </a:solidFill>
              </a:rPr>
              <a:t> Практична робота 2.</a:t>
            </a:r>
            <a:r>
              <a:rPr lang="uk-UA" sz="2800" dirty="0" smtClean="0">
                <a:solidFill>
                  <a:srgbClr val="590797"/>
                </a:solidFill>
              </a:rPr>
              <a:t> Тема  </a:t>
            </a:r>
            <a:r>
              <a:rPr lang="uk-UA" sz="2800" b="1" dirty="0" err="1" smtClean="0">
                <a:solidFill>
                  <a:srgbClr val="590797"/>
                </a:solidFill>
              </a:rPr>
              <a:t>“</a:t>
            </a:r>
            <a:r>
              <a:rPr lang="uk-UA" sz="2800" dirty="0" err="1" smtClean="0">
                <a:solidFill>
                  <a:srgbClr val="590797"/>
                </a:solidFill>
              </a:rPr>
              <a:t>Визначення</a:t>
            </a:r>
            <a:r>
              <a:rPr lang="uk-UA" sz="2800" dirty="0" smtClean="0">
                <a:solidFill>
                  <a:srgbClr val="590797"/>
                </a:solidFill>
              </a:rPr>
              <a:t> географічних координат за географічною </a:t>
            </a:r>
            <a:r>
              <a:rPr lang="uk-UA" sz="2800" dirty="0" err="1" smtClean="0">
                <a:solidFill>
                  <a:srgbClr val="590797"/>
                </a:solidFill>
              </a:rPr>
              <a:t>картою</a:t>
            </a:r>
            <a:r>
              <a:rPr lang="uk-UA" sz="2800" b="1" dirty="0" err="1" smtClean="0">
                <a:solidFill>
                  <a:srgbClr val="590797"/>
                </a:solidFill>
              </a:rPr>
              <a:t>”</a:t>
            </a:r>
            <a:endParaRPr lang="uk-UA" sz="2800" b="1" dirty="0">
              <a:solidFill>
                <a:srgbClr val="590797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362700" y="1902083"/>
            <a:ext cx="1733550" cy="1200329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defRPr/>
            </a:pPr>
            <a:r>
              <a:rPr lang="uk-UA" sz="2400" b="1" i="1" dirty="0" smtClean="0">
                <a:solidFill>
                  <a:srgbClr val="590797"/>
                </a:solidFill>
                <a:latin typeface="Arial" pitchFamily="34" charset="0"/>
                <a:cs typeface="Arial" pitchFamily="34" charset="0"/>
              </a:rPr>
              <a:t>Делі </a:t>
            </a:r>
            <a:br>
              <a:rPr lang="uk-UA" sz="2400" b="1" i="1" dirty="0" smtClean="0">
                <a:solidFill>
                  <a:srgbClr val="590797"/>
                </a:solidFill>
                <a:latin typeface="Arial" pitchFamily="34" charset="0"/>
                <a:cs typeface="Arial" pitchFamily="34" charset="0"/>
              </a:rPr>
            </a:br>
            <a:r>
              <a:rPr lang="uk-UA" sz="2400" b="1" i="1" dirty="0" smtClean="0">
                <a:solidFill>
                  <a:srgbClr val="590797"/>
                </a:solidFill>
                <a:latin typeface="Arial" pitchFamily="34" charset="0"/>
                <a:cs typeface="Arial" pitchFamily="34" charset="0"/>
              </a:rPr>
              <a:t>29 </a:t>
            </a:r>
            <a:r>
              <a:rPr lang="uk-UA" sz="2400" b="1" i="1" baseline="30000" dirty="0" smtClean="0">
                <a:solidFill>
                  <a:srgbClr val="590797"/>
                </a:solidFill>
                <a:latin typeface="Arial" pitchFamily="34" charset="0"/>
                <a:cs typeface="Arial" pitchFamily="34" charset="0"/>
              </a:rPr>
              <a:t>о </a:t>
            </a:r>
            <a:r>
              <a:rPr lang="uk-UA" sz="2400" b="1" i="1" dirty="0" err="1" smtClean="0">
                <a:solidFill>
                  <a:srgbClr val="590797"/>
                </a:solidFill>
                <a:latin typeface="Arial" pitchFamily="34" charset="0"/>
                <a:cs typeface="Arial" pitchFamily="34" charset="0"/>
              </a:rPr>
              <a:t>Пн.Ш</a:t>
            </a:r>
            <a:r>
              <a:rPr lang="uk-UA" sz="2400" b="1" i="1" dirty="0" smtClean="0">
                <a:solidFill>
                  <a:srgbClr val="590797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defRPr/>
            </a:pPr>
            <a:r>
              <a:rPr lang="uk-UA" sz="2400" b="1" i="1" dirty="0" smtClean="0">
                <a:solidFill>
                  <a:srgbClr val="590797"/>
                </a:solidFill>
                <a:latin typeface="Arial" pitchFamily="34" charset="0"/>
                <a:cs typeface="Arial" pitchFamily="34" charset="0"/>
              </a:rPr>
              <a:t>78</a:t>
            </a:r>
            <a:r>
              <a:rPr lang="uk-UA" sz="2400" b="1" i="1" baseline="30000" dirty="0" smtClean="0">
                <a:solidFill>
                  <a:srgbClr val="590797"/>
                </a:solidFill>
                <a:latin typeface="Arial" pitchFamily="34" charset="0"/>
                <a:cs typeface="Arial" pitchFamily="34" charset="0"/>
              </a:rPr>
              <a:t>о</a:t>
            </a:r>
            <a:r>
              <a:rPr lang="uk-UA" sz="2400" b="1" i="1" dirty="0" smtClean="0">
                <a:solidFill>
                  <a:srgbClr val="590797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uk-UA" sz="2400" b="1" i="1" dirty="0" err="1" smtClean="0">
                <a:solidFill>
                  <a:srgbClr val="590797"/>
                </a:solidFill>
                <a:latin typeface="Arial" pitchFamily="34" charset="0"/>
                <a:cs typeface="Arial" pitchFamily="34" charset="0"/>
              </a:rPr>
              <a:t>Сх.Д</a:t>
            </a:r>
            <a:r>
              <a:rPr lang="uk-UA" sz="2400" b="1" i="1" dirty="0" smtClean="0">
                <a:solidFill>
                  <a:srgbClr val="590797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2712518" y="5938137"/>
            <a:ext cx="868881" cy="523220"/>
          </a:xfrm>
          <a:prstGeom prst="rect">
            <a:avLst/>
          </a:prstGeom>
          <a:ln>
            <a:noFill/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800" b="1" dirty="0">
                <a:solidFill>
                  <a:srgbClr val="FF2F2F"/>
                </a:solidFill>
                <a:latin typeface="Arial" pitchFamily="34" charset="0"/>
                <a:cs typeface="Arial" pitchFamily="34" charset="0"/>
              </a:rPr>
              <a:t>80</a:t>
            </a:r>
            <a:r>
              <a:rPr lang="uk-UA" sz="2800" b="1" baseline="30000" dirty="0">
                <a:solidFill>
                  <a:srgbClr val="FF2F2F"/>
                </a:solidFill>
                <a:latin typeface="Arial" pitchFamily="34" charset="0"/>
                <a:cs typeface="Arial" pitchFamily="34" charset="0"/>
              </a:rPr>
              <a:t>о</a:t>
            </a:r>
            <a:endParaRPr lang="uk-UA" sz="2800" b="1" dirty="0">
              <a:solidFill>
                <a:srgbClr val="FF2F2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559869" y="5976237"/>
            <a:ext cx="868881" cy="523220"/>
          </a:xfrm>
          <a:prstGeom prst="rect">
            <a:avLst/>
          </a:prstGeom>
          <a:ln>
            <a:noFill/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800" b="1" dirty="0">
                <a:solidFill>
                  <a:srgbClr val="FF2F2F"/>
                </a:solidFill>
                <a:latin typeface="Arial" pitchFamily="34" charset="0"/>
                <a:cs typeface="Arial" pitchFamily="34" charset="0"/>
              </a:rPr>
              <a:t>6</a:t>
            </a:r>
            <a:r>
              <a:rPr lang="uk-UA" sz="2800" b="1" dirty="0" smtClean="0">
                <a:solidFill>
                  <a:srgbClr val="FF2F2F"/>
                </a:solidFill>
                <a:latin typeface="Arial" pitchFamily="34" charset="0"/>
                <a:cs typeface="Arial" pitchFamily="34" charset="0"/>
              </a:rPr>
              <a:t>0</a:t>
            </a:r>
            <a:r>
              <a:rPr lang="uk-UA" sz="2800" b="1" baseline="30000" dirty="0" smtClean="0">
                <a:solidFill>
                  <a:srgbClr val="FF2F2F"/>
                </a:solidFill>
                <a:latin typeface="Arial" pitchFamily="34" charset="0"/>
                <a:cs typeface="Arial" pitchFamily="34" charset="0"/>
              </a:rPr>
              <a:t>о</a:t>
            </a:r>
            <a:endParaRPr lang="uk-UA" sz="2800" b="1" dirty="0">
              <a:solidFill>
                <a:srgbClr val="FF2F2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 Box 7"/>
          <p:cNvSpPr txBox="1">
            <a:spLocks noChangeArrowheads="1"/>
          </p:cNvSpPr>
          <p:nvPr/>
        </p:nvSpPr>
        <p:spPr bwMode="auto">
          <a:xfrm>
            <a:off x="6198669" y="3357563"/>
            <a:ext cx="868881" cy="523220"/>
          </a:xfrm>
          <a:prstGeom prst="rect">
            <a:avLst/>
          </a:prstGeom>
          <a:ln>
            <a:noFill/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800" b="1" dirty="0" smtClean="0">
                <a:solidFill>
                  <a:srgbClr val="FF2F2F"/>
                </a:solidFill>
                <a:latin typeface="Arial" pitchFamily="34" charset="0"/>
                <a:cs typeface="Arial" pitchFamily="34" charset="0"/>
              </a:rPr>
              <a:t>20</a:t>
            </a:r>
            <a:r>
              <a:rPr lang="uk-UA" sz="2800" b="1" baseline="30000" dirty="0" smtClean="0">
                <a:solidFill>
                  <a:srgbClr val="FF2F2F"/>
                </a:solidFill>
                <a:latin typeface="Arial" pitchFamily="34" charset="0"/>
                <a:cs typeface="Arial" pitchFamily="34" charset="0"/>
              </a:rPr>
              <a:t>о</a:t>
            </a:r>
            <a:endParaRPr lang="uk-UA" sz="2800" b="1" dirty="0">
              <a:solidFill>
                <a:srgbClr val="FF2F2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Oval 70"/>
          <p:cNvSpPr>
            <a:spLocks noChangeArrowheads="1"/>
          </p:cNvSpPr>
          <p:nvPr/>
        </p:nvSpPr>
        <p:spPr bwMode="auto">
          <a:xfrm>
            <a:off x="2038350" y="2509837"/>
            <a:ext cx="381000" cy="38100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Arial Black" pitchFamily="34" charset="0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438400" y="1768733"/>
            <a:ext cx="1066800" cy="523220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defRPr/>
            </a:pPr>
            <a:r>
              <a:rPr lang="uk-UA" sz="2800" b="1" i="1" dirty="0" smtClean="0">
                <a:solidFill>
                  <a:srgbClr val="590797"/>
                </a:solidFill>
                <a:latin typeface="Arial" pitchFamily="34" charset="0"/>
                <a:cs typeface="Arial" pitchFamily="34" charset="0"/>
              </a:rPr>
              <a:t>Делі </a:t>
            </a:r>
          </a:p>
        </p:txBody>
      </p:sp>
      <p:sp>
        <p:nvSpPr>
          <p:cNvPr id="17" name="AutoShape 10"/>
          <p:cNvSpPr>
            <a:spLocks noChangeArrowheads="1"/>
          </p:cNvSpPr>
          <p:nvPr/>
        </p:nvSpPr>
        <p:spPr bwMode="gray">
          <a:xfrm rot="10806445" flipV="1">
            <a:off x="866174" y="4437776"/>
            <a:ext cx="7411651" cy="847930"/>
          </a:xfrm>
          <a:prstGeom prst="roundRect">
            <a:avLst>
              <a:gd name="adj" fmla="val 1168"/>
            </a:avLst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За угодою </a:t>
            </a:r>
            <a:r>
              <a:rPr lang="uk-UA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першою </a:t>
            </a:r>
            <a:r>
              <a:rPr lang="uk-UA" sz="2400" b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записується  </a:t>
            </a:r>
            <a:r>
              <a:rPr lang="uk-UA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широта</a:t>
            </a:r>
            <a:r>
              <a:rPr lang="uk-UA" sz="2400" b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 точки, </a:t>
            </a:r>
            <a:br>
              <a:rPr lang="uk-UA" sz="2400" b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</a:br>
            <a:r>
              <a:rPr lang="uk-UA" sz="2400" b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потім її довгота.</a:t>
            </a:r>
            <a:endParaRPr lang="en-US" sz="2400" b="1" dirty="0"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8" grpId="0" animBg="1"/>
      <p:bldP spid="9" grpId="0" animBg="1"/>
      <p:bldP spid="12" grpId="0" animBg="1"/>
      <p:bldP spid="15" grpId="0" animBg="1"/>
      <p:bldP spid="16" grpId="0" animBg="1"/>
      <p:bldP spid="1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gGrid">
          <a:fgClr>
            <a:schemeClr val="hlink"/>
          </a:fgClr>
          <a:bgClr>
            <a:srgbClr val="FFFFCC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Line 2"/>
          <p:cNvSpPr>
            <a:spLocks noChangeShapeType="1"/>
          </p:cNvSpPr>
          <p:nvPr/>
        </p:nvSpPr>
        <p:spPr bwMode="auto">
          <a:xfrm>
            <a:off x="8305800" y="-71437"/>
            <a:ext cx="0" cy="68580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pic>
        <p:nvPicPr>
          <p:cNvPr id="2050" name="Picture 2" descr="C:\Users\Олександр\Pictures\еще.png"/>
          <p:cNvPicPr>
            <a:picLocks noChangeAspect="1" noChangeArrowheads="1"/>
          </p:cNvPicPr>
          <p:nvPr/>
        </p:nvPicPr>
        <p:blipFill>
          <a:blip r:embed="rId3"/>
          <a:srcRect r="21264"/>
          <a:stretch>
            <a:fillRect/>
          </a:stretch>
        </p:blipFill>
        <p:spPr bwMode="auto">
          <a:xfrm>
            <a:off x="381000" y="947737"/>
            <a:ext cx="5219700" cy="4114800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5829300" y="2757398"/>
            <a:ext cx="2209800" cy="1200329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defRPr/>
            </a:pPr>
            <a:r>
              <a:rPr lang="uk-UA" sz="2400" b="1" i="1" dirty="0" smtClean="0">
                <a:solidFill>
                  <a:srgbClr val="590797"/>
                </a:solidFill>
                <a:latin typeface="Arial" pitchFamily="34" charset="0"/>
                <a:cs typeface="Arial" pitchFamily="34" charset="0"/>
              </a:rPr>
              <a:t>Вашингтон</a:t>
            </a:r>
          </a:p>
          <a:p>
            <a:pPr>
              <a:defRPr/>
            </a:pPr>
            <a:r>
              <a:rPr lang="uk-UA" sz="2400" b="1" i="1" dirty="0" smtClean="0">
                <a:solidFill>
                  <a:srgbClr val="590797"/>
                </a:solidFill>
                <a:latin typeface="Arial" pitchFamily="34" charset="0"/>
                <a:cs typeface="Arial" pitchFamily="34" charset="0"/>
              </a:rPr>
              <a:t>38 </a:t>
            </a:r>
            <a:r>
              <a:rPr lang="uk-UA" sz="2400" b="1" i="1" baseline="30000" dirty="0" smtClean="0">
                <a:solidFill>
                  <a:srgbClr val="590797"/>
                </a:solidFill>
                <a:latin typeface="Arial" pitchFamily="34" charset="0"/>
                <a:cs typeface="Arial" pitchFamily="34" charset="0"/>
              </a:rPr>
              <a:t>о</a:t>
            </a:r>
            <a:r>
              <a:rPr lang="uk-UA" sz="2400" b="1" i="1" dirty="0" smtClean="0">
                <a:solidFill>
                  <a:srgbClr val="590797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uk-UA" sz="2400" b="1" i="1" dirty="0" err="1" smtClean="0">
                <a:solidFill>
                  <a:srgbClr val="590797"/>
                </a:solidFill>
                <a:latin typeface="Arial" pitchFamily="34" charset="0"/>
                <a:cs typeface="Arial" pitchFamily="34" charset="0"/>
              </a:rPr>
              <a:t>Пн.Ш</a:t>
            </a:r>
            <a:r>
              <a:rPr lang="uk-UA" sz="2400" b="1" i="1" dirty="0" smtClean="0">
                <a:solidFill>
                  <a:srgbClr val="590797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defRPr/>
            </a:pPr>
            <a:r>
              <a:rPr lang="uk-UA" sz="2400" b="1" i="1" dirty="0" smtClean="0">
                <a:solidFill>
                  <a:srgbClr val="590797"/>
                </a:solidFill>
                <a:latin typeface="Arial" pitchFamily="34" charset="0"/>
                <a:cs typeface="Arial" pitchFamily="34" charset="0"/>
              </a:rPr>
              <a:t>79 </a:t>
            </a:r>
            <a:r>
              <a:rPr lang="uk-UA" sz="2400" b="1" i="1" baseline="30000" dirty="0" smtClean="0">
                <a:solidFill>
                  <a:srgbClr val="590797"/>
                </a:solidFill>
                <a:latin typeface="Arial" pitchFamily="34" charset="0"/>
                <a:cs typeface="Arial" pitchFamily="34" charset="0"/>
              </a:rPr>
              <a:t>о </a:t>
            </a:r>
            <a:r>
              <a:rPr lang="uk-UA" sz="2400" b="1" i="1" dirty="0" smtClean="0">
                <a:solidFill>
                  <a:srgbClr val="590797"/>
                </a:solidFill>
                <a:latin typeface="Arial" pitchFamily="34" charset="0"/>
                <a:cs typeface="Arial" pitchFamily="34" charset="0"/>
              </a:rPr>
              <a:t>Зх. Д.</a:t>
            </a:r>
          </a:p>
        </p:txBody>
      </p:sp>
      <p:sp>
        <p:nvSpPr>
          <p:cNvPr id="8" name="Oval 70"/>
          <p:cNvSpPr>
            <a:spLocks noChangeArrowheads="1"/>
          </p:cNvSpPr>
          <p:nvPr/>
        </p:nvSpPr>
        <p:spPr bwMode="auto">
          <a:xfrm>
            <a:off x="2895600" y="1562100"/>
            <a:ext cx="381000" cy="38100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Arial Black" pitchFamily="34" charset="0"/>
              </a:rPr>
              <a:t>3</a:t>
            </a: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5703368" y="4661787"/>
            <a:ext cx="868881" cy="523220"/>
          </a:xfrm>
          <a:prstGeom prst="rect">
            <a:avLst/>
          </a:prstGeom>
          <a:ln>
            <a:noFill/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800" b="1" dirty="0">
                <a:solidFill>
                  <a:srgbClr val="FF2F2F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uk-UA" sz="2800" b="1" dirty="0" smtClean="0">
                <a:solidFill>
                  <a:srgbClr val="FF2F2F"/>
                </a:solidFill>
                <a:latin typeface="Arial" pitchFamily="34" charset="0"/>
                <a:cs typeface="Arial" pitchFamily="34" charset="0"/>
              </a:rPr>
              <a:t>0</a:t>
            </a:r>
            <a:r>
              <a:rPr lang="uk-UA" sz="2800" b="1" baseline="30000" dirty="0" smtClean="0">
                <a:solidFill>
                  <a:srgbClr val="FF2F2F"/>
                </a:solidFill>
                <a:latin typeface="Arial" pitchFamily="34" charset="0"/>
                <a:cs typeface="Arial" pitchFamily="34" charset="0"/>
              </a:rPr>
              <a:t>о</a:t>
            </a:r>
            <a:endParaRPr lang="uk-UA" sz="2800" b="1" dirty="0">
              <a:solidFill>
                <a:srgbClr val="FF2F2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5741468" y="1632837"/>
            <a:ext cx="868881" cy="523220"/>
          </a:xfrm>
          <a:prstGeom prst="rect">
            <a:avLst/>
          </a:prstGeom>
          <a:ln>
            <a:noFill/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800" b="1" dirty="0">
                <a:solidFill>
                  <a:srgbClr val="FF2F2F"/>
                </a:solidFill>
                <a:latin typeface="Arial" pitchFamily="34" charset="0"/>
                <a:cs typeface="Arial" pitchFamily="34" charset="0"/>
              </a:rPr>
              <a:t>4</a:t>
            </a:r>
            <a:r>
              <a:rPr lang="uk-UA" sz="2800" b="1" dirty="0" smtClean="0">
                <a:solidFill>
                  <a:srgbClr val="FF2F2F"/>
                </a:solidFill>
                <a:latin typeface="Arial" pitchFamily="34" charset="0"/>
                <a:cs typeface="Arial" pitchFamily="34" charset="0"/>
              </a:rPr>
              <a:t>0</a:t>
            </a:r>
            <a:r>
              <a:rPr lang="uk-UA" sz="2800" b="1" baseline="30000" dirty="0" smtClean="0">
                <a:solidFill>
                  <a:srgbClr val="FF2F2F"/>
                </a:solidFill>
                <a:latin typeface="Arial" pitchFamily="34" charset="0"/>
                <a:cs typeface="Arial" pitchFamily="34" charset="0"/>
              </a:rPr>
              <a:t>о</a:t>
            </a:r>
            <a:endParaRPr lang="uk-UA" sz="2800" b="1" dirty="0">
              <a:solidFill>
                <a:srgbClr val="FF2F2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 Box 7"/>
          <p:cNvSpPr txBox="1">
            <a:spLocks noChangeArrowheads="1"/>
          </p:cNvSpPr>
          <p:nvPr/>
        </p:nvSpPr>
        <p:spPr bwMode="auto">
          <a:xfrm>
            <a:off x="3455468" y="4852287"/>
            <a:ext cx="868881" cy="523220"/>
          </a:xfrm>
          <a:prstGeom prst="rect">
            <a:avLst/>
          </a:prstGeom>
          <a:ln>
            <a:noFill/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800" b="1" dirty="0" smtClean="0">
                <a:solidFill>
                  <a:srgbClr val="FF2F2F"/>
                </a:solidFill>
                <a:latin typeface="Arial" pitchFamily="34" charset="0"/>
                <a:cs typeface="Arial" pitchFamily="34" charset="0"/>
              </a:rPr>
              <a:t>60</a:t>
            </a:r>
            <a:r>
              <a:rPr lang="uk-UA" sz="2800" b="1" baseline="30000" dirty="0" smtClean="0">
                <a:solidFill>
                  <a:srgbClr val="FF2F2F"/>
                </a:solidFill>
                <a:latin typeface="Arial" pitchFamily="34" charset="0"/>
                <a:cs typeface="Arial" pitchFamily="34" charset="0"/>
              </a:rPr>
              <a:t>о</a:t>
            </a:r>
            <a:endParaRPr lang="uk-UA" sz="2800" b="1" dirty="0">
              <a:solidFill>
                <a:srgbClr val="FF2F2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 Box 7"/>
          <p:cNvSpPr txBox="1">
            <a:spLocks noChangeArrowheads="1"/>
          </p:cNvSpPr>
          <p:nvPr/>
        </p:nvSpPr>
        <p:spPr bwMode="auto">
          <a:xfrm>
            <a:off x="1302818" y="4833237"/>
            <a:ext cx="868881" cy="523220"/>
          </a:xfrm>
          <a:prstGeom prst="rect">
            <a:avLst/>
          </a:prstGeom>
          <a:ln>
            <a:noFill/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800" b="1" dirty="0" smtClean="0">
                <a:solidFill>
                  <a:srgbClr val="FF2F2F"/>
                </a:solidFill>
                <a:latin typeface="Arial" pitchFamily="34" charset="0"/>
                <a:cs typeface="Arial" pitchFamily="34" charset="0"/>
              </a:rPr>
              <a:t>80</a:t>
            </a:r>
            <a:r>
              <a:rPr lang="uk-UA" sz="2800" b="1" baseline="30000" dirty="0" smtClean="0">
                <a:solidFill>
                  <a:srgbClr val="FF2F2F"/>
                </a:solidFill>
                <a:latin typeface="Arial" pitchFamily="34" charset="0"/>
                <a:cs typeface="Arial" pitchFamily="34" charset="0"/>
              </a:rPr>
              <a:t>о</a:t>
            </a:r>
            <a:endParaRPr lang="uk-UA" sz="2800" b="1" dirty="0">
              <a:solidFill>
                <a:srgbClr val="FF2F2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647950" y="263783"/>
            <a:ext cx="2362200" cy="523220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defRPr/>
            </a:pPr>
            <a:r>
              <a:rPr lang="uk-UA" sz="2800" b="1" i="1" dirty="0" smtClean="0">
                <a:solidFill>
                  <a:srgbClr val="590797"/>
                </a:solidFill>
                <a:latin typeface="Arial" pitchFamily="34" charset="0"/>
                <a:cs typeface="Arial" pitchFamily="34" charset="0"/>
              </a:rPr>
              <a:t>Вашингтон </a:t>
            </a:r>
          </a:p>
        </p:txBody>
      </p:sp>
      <p:sp>
        <p:nvSpPr>
          <p:cNvPr id="17" name="AutoShape 10"/>
          <p:cNvSpPr>
            <a:spLocks noChangeArrowheads="1"/>
          </p:cNvSpPr>
          <p:nvPr/>
        </p:nvSpPr>
        <p:spPr bwMode="gray">
          <a:xfrm rot="10806445" flipV="1">
            <a:off x="285893" y="5484117"/>
            <a:ext cx="7657981" cy="847930"/>
          </a:xfrm>
          <a:prstGeom prst="roundRect">
            <a:avLst>
              <a:gd name="adj" fmla="val 1168"/>
            </a:avLst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За угодою </a:t>
            </a:r>
            <a:r>
              <a:rPr lang="uk-UA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першою</a:t>
            </a:r>
            <a:r>
              <a:rPr lang="uk-UA" sz="2400" b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 записується  </a:t>
            </a:r>
            <a:r>
              <a:rPr lang="uk-UA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широта </a:t>
            </a:r>
            <a:r>
              <a:rPr lang="uk-UA" sz="2400" b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точки, </a:t>
            </a:r>
            <a:br>
              <a:rPr lang="uk-UA" sz="2400" b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</a:br>
            <a:r>
              <a:rPr lang="uk-UA" sz="2400" b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потім її довгота.</a:t>
            </a:r>
            <a:endParaRPr lang="en-US" sz="2400" b="1" dirty="0"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8" grpId="0" animBg="1"/>
      <p:bldP spid="9" grpId="0" animBg="1"/>
      <p:bldP spid="10" grpId="0" animBg="1"/>
      <p:bldP spid="12" grpId="0" animBg="1"/>
      <p:bldP spid="15" grpId="0" animBg="1"/>
      <p:bldP spid="16" grpId="0" animBg="1"/>
      <p:bldP spid="1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gGrid">
          <a:fgClr>
            <a:schemeClr val="hlink"/>
          </a:fgClr>
          <a:bgClr>
            <a:srgbClr val="FFFFCC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Олександр\Pictures\ещд78е78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8137" y="304800"/>
            <a:ext cx="6334126" cy="4152900"/>
          </a:xfrm>
          <a:prstGeom prst="rect">
            <a:avLst/>
          </a:prstGeom>
          <a:noFill/>
        </p:spPr>
      </p:pic>
      <p:sp>
        <p:nvSpPr>
          <p:cNvPr id="30722" name="Line 2"/>
          <p:cNvSpPr>
            <a:spLocks noChangeShapeType="1"/>
          </p:cNvSpPr>
          <p:nvPr/>
        </p:nvSpPr>
        <p:spPr bwMode="auto">
          <a:xfrm>
            <a:off x="8305800" y="-71437"/>
            <a:ext cx="0" cy="68580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11" name="TextBox 10"/>
          <p:cNvSpPr txBox="1"/>
          <p:nvPr/>
        </p:nvSpPr>
        <p:spPr>
          <a:xfrm>
            <a:off x="4286250" y="5262384"/>
            <a:ext cx="3124200" cy="1200329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defRPr/>
            </a:pPr>
            <a:r>
              <a:rPr lang="uk-UA" sz="2400" b="1" i="1" dirty="0" smtClean="0">
                <a:solidFill>
                  <a:srgbClr val="590797"/>
                </a:solidFill>
                <a:latin typeface="Arial" pitchFamily="34" charset="0"/>
                <a:cs typeface="Arial" pitchFamily="34" charset="0"/>
              </a:rPr>
              <a:t>Панамський канал</a:t>
            </a:r>
          </a:p>
          <a:p>
            <a:pPr>
              <a:defRPr/>
            </a:pPr>
            <a:r>
              <a:rPr lang="uk-UA" sz="2400" b="1" i="1" dirty="0" smtClean="0">
                <a:solidFill>
                  <a:srgbClr val="590797"/>
                </a:solidFill>
                <a:latin typeface="Arial" pitchFamily="34" charset="0"/>
                <a:cs typeface="Arial" pitchFamily="34" charset="0"/>
              </a:rPr>
              <a:t>15</a:t>
            </a:r>
            <a:r>
              <a:rPr lang="uk-UA" sz="2400" b="1" i="1" baseline="30000" dirty="0" smtClean="0">
                <a:solidFill>
                  <a:srgbClr val="590797"/>
                </a:solidFill>
                <a:latin typeface="Arial" pitchFamily="34" charset="0"/>
                <a:cs typeface="Arial" pitchFamily="34" charset="0"/>
              </a:rPr>
              <a:t>о</a:t>
            </a:r>
            <a:r>
              <a:rPr lang="uk-UA" sz="2400" b="1" i="1" dirty="0" smtClean="0">
                <a:solidFill>
                  <a:srgbClr val="590797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uk-UA" sz="2400" b="1" i="1" dirty="0" err="1" smtClean="0">
                <a:solidFill>
                  <a:srgbClr val="590797"/>
                </a:solidFill>
                <a:latin typeface="Arial" pitchFamily="34" charset="0"/>
                <a:cs typeface="Arial" pitchFamily="34" charset="0"/>
              </a:rPr>
              <a:t>Пн.Ш</a:t>
            </a:r>
            <a:r>
              <a:rPr lang="uk-UA" sz="2400" b="1" i="1" dirty="0" smtClean="0">
                <a:solidFill>
                  <a:srgbClr val="590797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defRPr/>
            </a:pPr>
            <a:r>
              <a:rPr lang="uk-UA" sz="2400" b="1" i="1" dirty="0" smtClean="0">
                <a:solidFill>
                  <a:srgbClr val="590797"/>
                </a:solidFill>
                <a:latin typeface="Arial" pitchFamily="34" charset="0"/>
                <a:cs typeface="Arial" pitchFamily="34" charset="0"/>
              </a:rPr>
              <a:t>79 </a:t>
            </a:r>
            <a:r>
              <a:rPr lang="uk-UA" sz="2400" b="1" i="1" baseline="30000" dirty="0" smtClean="0">
                <a:solidFill>
                  <a:srgbClr val="590797"/>
                </a:solidFill>
                <a:latin typeface="Arial" pitchFamily="34" charset="0"/>
                <a:cs typeface="Arial" pitchFamily="34" charset="0"/>
              </a:rPr>
              <a:t>о </a:t>
            </a:r>
            <a:r>
              <a:rPr lang="uk-UA" sz="2400" b="1" i="1" dirty="0" smtClean="0">
                <a:solidFill>
                  <a:srgbClr val="590797"/>
                </a:solidFill>
                <a:latin typeface="Arial" pitchFamily="34" charset="0"/>
                <a:cs typeface="Arial" pitchFamily="34" charset="0"/>
              </a:rPr>
              <a:t>Зх. Д.</a:t>
            </a: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4572000" y="4604637"/>
            <a:ext cx="868881" cy="523220"/>
          </a:xfrm>
          <a:prstGeom prst="rect">
            <a:avLst/>
          </a:prstGeom>
          <a:ln>
            <a:noFill/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800" b="1" dirty="0" smtClean="0">
                <a:solidFill>
                  <a:srgbClr val="FF2F2F"/>
                </a:solidFill>
                <a:latin typeface="Arial" pitchFamily="34" charset="0"/>
                <a:cs typeface="Arial" pitchFamily="34" charset="0"/>
              </a:rPr>
              <a:t>60</a:t>
            </a:r>
            <a:r>
              <a:rPr lang="uk-UA" sz="2800" b="1" baseline="30000" dirty="0" smtClean="0">
                <a:solidFill>
                  <a:srgbClr val="FF2F2F"/>
                </a:solidFill>
                <a:latin typeface="Arial" pitchFamily="34" charset="0"/>
                <a:cs typeface="Arial" pitchFamily="34" charset="0"/>
              </a:rPr>
              <a:t>о</a:t>
            </a:r>
            <a:endParaRPr lang="uk-UA" sz="2800" b="1" dirty="0">
              <a:solidFill>
                <a:srgbClr val="FF2F2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6789218" y="3095953"/>
            <a:ext cx="868881" cy="523220"/>
          </a:xfrm>
          <a:prstGeom prst="rect">
            <a:avLst/>
          </a:prstGeom>
          <a:ln>
            <a:noFill/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800" b="1" dirty="0">
                <a:solidFill>
                  <a:srgbClr val="FF2F2F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uk-UA" sz="2800" b="1" dirty="0" smtClean="0">
                <a:solidFill>
                  <a:srgbClr val="FF2F2F"/>
                </a:solidFill>
                <a:latin typeface="Arial" pitchFamily="34" charset="0"/>
                <a:cs typeface="Arial" pitchFamily="34" charset="0"/>
              </a:rPr>
              <a:t>0</a:t>
            </a:r>
            <a:r>
              <a:rPr lang="uk-UA" sz="2800" b="1" baseline="30000" dirty="0" smtClean="0">
                <a:solidFill>
                  <a:srgbClr val="FF2F2F"/>
                </a:solidFill>
                <a:latin typeface="Arial" pitchFamily="34" charset="0"/>
                <a:cs typeface="Arial" pitchFamily="34" charset="0"/>
              </a:rPr>
              <a:t>о</a:t>
            </a:r>
            <a:endParaRPr lang="uk-UA" sz="2800" b="1" dirty="0">
              <a:solidFill>
                <a:srgbClr val="FF2F2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 Box 7"/>
          <p:cNvSpPr txBox="1">
            <a:spLocks noChangeArrowheads="1"/>
          </p:cNvSpPr>
          <p:nvPr/>
        </p:nvSpPr>
        <p:spPr bwMode="auto">
          <a:xfrm>
            <a:off x="2731568" y="4528437"/>
            <a:ext cx="868881" cy="523220"/>
          </a:xfrm>
          <a:prstGeom prst="rect">
            <a:avLst/>
          </a:prstGeom>
          <a:ln>
            <a:noFill/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800" b="1" dirty="0" smtClean="0">
                <a:solidFill>
                  <a:srgbClr val="FF2F2F"/>
                </a:solidFill>
                <a:latin typeface="Arial" pitchFamily="34" charset="0"/>
                <a:cs typeface="Arial" pitchFamily="34" charset="0"/>
              </a:rPr>
              <a:t>80</a:t>
            </a:r>
            <a:r>
              <a:rPr lang="uk-UA" sz="2800" b="1" baseline="30000" dirty="0" smtClean="0">
                <a:solidFill>
                  <a:srgbClr val="FF2F2F"/>
                </a:solidFill>
                <a:latin typeface="Arial" pitchFamily="34" charset="0"/>
                <a:cs typeface="Arial" pitchFamily="34" charset="0"/>
              </a:rPr>
              <a:t>о</a:t>
            </a:r>
            <a:endParaRPr lang="uk-UA" sz="2800" b="1" dirty="0">
              <a:solidFill>
                <a:srgbClr val="FF2F2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 Box 7"/>
          <p:cNvSpPr txBox="1">
            <a:spLocks noChangeArrowheads="1"/>
          </p:cNvSpPr>
          <p:nvPr/>
        </p:nvSpPr>
        <p:spPr bwMode="auto">
          <a:xfrm>
            <a:off x="1017068" y="4509387"/>
            <a:ext cx="1059382" cy="523220"/>
          </a:xfrm>
          <a:prstGeom prst="rect">
            <a:avLst/>
          </a:prstGeom>
          <a:ln>
            <a:noFill/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800" b="1" dirty="0" smtClean="0">
                <a:solidFill>
                  <a:srgbClr val="FF2F2F"/>
                </a:solidFill>
                <a:latin typeface="Arial" pitchFamily="34" charset="0"/>
                <a:cs typeface="Arial" pitchFamily="34" charset="0"/>
              </a:rPr>
              <a:t>100</a:t>
            </a:r>
            <a:r>
              <a:rPr lang="uk-UA" sz="2800" b="1" baseline="30000" dirty="0" smtClean="0">
                <a:solidFill>
                  <a:srgbClr val="FF2F2F"/>
                </a:solidFill>
                <a:latin typeface="Arial" pitchFamily="34" charset="0"/>
                <a:cs typeface="Arial" pitchFamily="34" charset="0"/>
              </a:rPr>
              <a:t>о</a:t>
            </a:r>
            <a:endParaRPr lang="uk-UA" sz="2800" b="1" dirty="0">
              <a:solidFill>
                <a:srgbClr val="FF2F2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Oval 70"/>
          <p:cNvSpPr>
            <a:spLocks noChangeArrowheads="1"/>
          </p:cNvSpPr>
          <p:nvPr/>
        </p:nvSpPr>
        <p:spPr bwMode="auto">
          <a:xfrm>
            <a:off x="3181350" y="3676650"/>
            <a:ext cx="381000" cy="38100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Arial Black" pitchFamily="34" charset="0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343150" y="301882"/>
            <a:ext cx="3657600" cy="523220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defRPr/>
            </a:pPr>
            <a:r>
              <a:rPr lang="uk-UA" sz="2800" b="1" i="1" dirty="0" smtClean="0">
                <a:solidFill>
                  <a:srgbClr val="590797"/>
                </a:solidFill>
                <a:latin typeface="Arial" pitchFamily="34" charset="0"/>
                <a:cs typeface="Arial" pitchFamily="34" charset="0"/>
              </a:rPr>
              <a:t>Панамський канал </a:t>
            </a:r>
          </a:p>
        </p:txBody>
      </p:sp>
      <p:sp>
        <p:nvSpPr>
          <p:cNvPr id="18" name="Text Box 7"/>
          <p:cNvSpPr txBox="1">
            <a:spLocks noChangeArrowheads="1"/>
          </p:cNvSpPr>
          <p:nvPr/>
        </p:nvSpPr>
        <p:spPr bwMode="auto">
          <a:xfrm>
            <a:off x="6884468" y="867103"/>
            <a:ext cx="868881" cy="523220"/>
          </a:xfrm>
          <a:prstGeom prst="rect">
            <a:avLst/>
          </a:prstGeom>
          <a:ln>
            <a:noFill/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800" b="1" dirty="0" smtClean="0">
                <a:solidFill>
                  <a:srgbClr val="FF2F2F"/>
                </a:solidFill>
                <a:latin typeface="Arial" pitchFamily="34" charset="0"/>
                <a:cs typeface="Arial" pitchFamily="34" charset="0"/>
              </a:rPr>
              <a:t>20</a:t>
            </a:r>
            <a:r>
              <a:rPr lang="uk-UA" sz="2800" b="1" baseline="30000" dirty="0" smtClean="0">
                <a:solidFill>
                  <a:srgbClr val="FF2F2F"/>
                </a:solidFill>
                <a:latin typeface="Arial" pitchFamily="34" charset="0"/>
                <a:cs typeface="Arial" pitchFamily="34" charset="0"/>
              </a:rPr>
              <a:t>о</a:t>
            </a:r>
            <a:endParaRPr lang="uk-UA" sz="2800" b="1" dirty="0">
              <a:solidFill>
                <a:srgbClr val="FF2F2F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9" grpId="0" animBg="1"/>
      <p:bldP spid="10" grpId="0" animBg="1"/>
      <p:bldP spid="12" grpId="0" animBg="1"/>
      <p:bldP spid="15" grpId="0" animBg="1"/>
      <p:bldP spid="8" grpId="0" animBg="1"/>
      <p:bldP spid="17" grpId="0" animBg="1"/>
      <p:bldP spid="18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gGrid">
          <a:fgClr>
            <a:schemeClr val="hlink"/>
          </a:fgClr>
          <a:bgClr>
            <a:srgbClr val="FFFFCC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Олександр\Pictures\зз7зх70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8613" y="481013"/>
            <a:ext cx="6315075" cy="4181475"/>
          </a:xfrm>
          <a:prstGeom prst="rect">
            <a:avLst/>
          </a:prstGeom>
          <a:noFill/>
        </p:spPr>
      </p:pic>
      <p:sp>
        <p:nvSpPr>
          <p:cNvPr id="30722" name="Line 2"/>
          <p:cNvSpPr>
            <a:spLocks noChangeShapeType="1"/>
          </p:cNvSpPr>
          <p:nvPr/>
        </p:nvSpPr>
        <p:spPr bwMode="auto">
          <a:xfrm>
            <a:off x="8305800" y="-71437"/>
            <a:ext cx="0" cy="68580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11" name="TextBox 10"/>
          <p:cNvSpPr txBox="1"/>
          <p:nvPr/>
        </p:nvSpPr>
        <p:spPr>
          <a:xfrm>
            <a:off x="6038850" y="5029021"/>
            <a:ext cx="2133600" cy="1200329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defRPr/>
            </a:pPr>
            <a:r>
              <a:rPr lang="uk-UA" sz="2400" b="1" i="1" dirty="0" smtClean="0">
                <a:solidFill>
                  <a:srgbClr val="590797"/>
                </a:solidFill>
                <a:latin typeface="Arial" pitchFamily="34" charset="0"/>
                <a:cs typeface="Arial" pitchFamily="34" charset="0"/>
              </a:rPr>
              <a:t>Озеро Чад</a:t>
            </a:r>
          </a:p>
          <a:p>
            <a:pPr>
              <a:defRPr/>
            </a:pPr>
            <a:r>
              <a:rPr lang="uk-UA" sz="2400" b="1" i="1" dirty="0" smtClean="0">
                <a:solidFill>
                  <a:srgbClr val="590797"/>
                </a:solidFill>
                <a:latin typeface="Arial" pitchFamily="34" charset="0"/>
                <a:cs typeface="Arial" pitchFamily="34" charset="0"/>
              </a:rPr>
              <a:t>14</a:t>
            </a:r>
            <a:r>
              <a:rPr lang="uk-UA" sz="2400" b="1" i="1" baseline="30000" dirty="0" smtClean="0">
                <a:solidFill>
                  <a:srgbClr val="590797"/>
                </a:solidFill>
                <a:latin typeface="Arial" pitchFamily="34" charset="0"/>
                <a:cs typeface="Arial" pitchFamily="34" charset="0"/>
              </a:rPr>
              <a:t>о</a:t>
            </a:r>
            <a:r>
              <a:rPr lang="uk-UA" sz="2400" b="1" i="1" dirty="0" smtClean="0">
                <a:solidFill>
                  <a:srgbClr val="590797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uk-UA" sz="2400" b="1" i="1" dirty="0" err="1" smtClean="0">
                <a:solidFill>
                  <a:srgbClr val="590797"/>
                </a:solidFill>
                <a:latin typeface="Arial" pitchFamily="34" charset="0"/>
                <a:cs typeface="Arial" pitchFamily="34" charset="0"/>
              </a:rPr>
              <a:t>Пн.Ш</a:t>
            </a:r>
            <a:r>
              <a:rPr lang="uk-UA" sz="2400" b="1" i="1" dirty="0" smtClean="0">
                <a:solidFill>
                  <a:srgbClr val="590797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defRPr/>
            </a:pPr>
            <a:r>
              <a:rPr lang="uk-UA" sz="2400" b="1" i="1" dirty="0" smtClean="0">
                <a:solidFill>
                  <a:srgbClr val="590797"/>
                </a:solidFill>
                <a:latin typeface="Arial" pitchFamily="34" charset="0"/>
                <a:cs typeface="Arial" pitchFamily="34" charset="0"/>
              </a:rPr>
              <a:t>18 </a:t>
            </a:r>
            <a:r>
              <a:rPr lang="uk-UA" sz="2400" b="1" i="1" baseline="30000" dirty="0" smtClean="0">
                <a:solidFill>
                  <a:srgbClr val="590797"/>
                </a:solidFill>
                <a:latin typeface="Arial" pitchFamily="34" charset="0"/>
                <a:cs typeface="Arial" pitchFamily="34" charset="0"/>
              </a:rPr>
              <a:t>о </a:t>
            </a:r>
            <a:r>
              <a:rPr lang="uk-UA" sz="2400" b="1" i="1" dirty="0" smtClean="0">
                <a:solidFill>
                  <a:srgbClr val="590797"/>
                </a:solidFill>
                <a:latin typeface="Arial" pitchFamily="34" charset="0"/>
                <a:cs typeface="Arial" pitchFamily="34" charset="0"/>
              </a:rPr>
              <a:t>Сх. Д.</a:t>
            </a:r>
          </a:p>
        </p:txBody>
      </p:sp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6770168" y="1213737"/>
            <a:ext cx="868881" cy="523220"/>
          </a:xfrm>
          <a:prstGeom prst="rect">
            <a:avLst/>
          </a:prstGeom>
          <a:ln>
            <a:noFill/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800" b="1" dirty="0" smtClean="0">
                <a:solidFill>
                  <a:srgbClr val="FF2F2F"/>
                </a:solidFill>
                <a:latin typeface="Arial" pitchFamily="34" charset="0"/>
                <a:cs typeface="Arial" pitchFamily="34" charset="0"/>
              </a:rPr>
              <a:t>20</a:t>
            </a:r>
            <a:r>
              <a:rPr lang="uk-UA" sz="2800" b="1" baseline="30000" dirty="0" smtClean="0">
                <a:solidFill>
                  <a:srgbClr val="FF2F2F"/>
                </a:solidFill>
                <a:latin typeface="Arial" pitchFamily="34" charset="0"/>
                <a:cs typeface="Arial" pitchFamily="34" charset="0"/>
              </a:rPr>
              <a:t>о</a:t>
            </a:r>
            <a:endParaRPr lang="uk-UA" sz="2800" b="1" dirty="0">
              <a:solidFill>
                <a:srgbClr val="FF2F2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 Box 7"/>
          <p:cNvSpPr txBox="1">
            <a:spLocks noChangeArrowheads="1"/>
          </p:cNvSpPr>
          <p:nvPr/>
        </p:nvSpPr>
        <p:spPr bwMode="auto">
          <a:xfrm>
            <a:off x="3264968" y="4776087"/>
            <a:ext cx="868881" cy="523220"/>
          </a:xfrm>
          <a:prstGeom prst="rect">
            <a:avLst/>
          </a:prstGeom>
          <a:ln>
            <a:noFill/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800" b="1" dirty="0" smtClean="0">
                <a:solidFill>
                  <a:srgbClr val="FF2F2F"/>
                </a:solidFill>
                <a:latin typeface="Arial" pitchFamily="34" charset="0"/>
                <a:cs typeface="Arial" pitchFamily="34" charset="0"/>
              </a:rPr>
              <a:t>20</a:t>
            </a:r>
            <a:r>
              <a:rPr lang="uk-UA" sz="2800" b="1" baseline="30000" dirty="0" smtClean="0">
                <a:solidFill>
                  <a:srgbClr val="FF2F2F"/>
                </a:solidFill>
                <a:latin typeface="Arial" pitchFamily="34" charset="0"/>
                <a:cs typeface="Arial" pitchFamily="34" charset="0"/>
              </a:rPr>
              <a:t>о</a:t>
            </a:r>
            <a:endParaRPr lang="uk-UA" sz="2800" b="1" dirty="0">
              <a:solidFill>
                <a:srgbClr val="FF2F2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 Box 7"/>
          <p:cNvSpPr txBox="1">
            <a:spLocks noChangeArrowheads="1"/>
          </p:cNvSpPr>
          <p:nvPr/>
        </p:nvSpPr>
        <p:spPr bwMode="auto">
          <a:xfrm>
            <a:off x="1321868" y="4795137"/>
            <a:ext cx="868881" cy="523220"/>
          </a:xfrm>
          <a:prstGeom prst="rect">
            <a:avLst/>
          </a:prstGeom>
          <a:ln>
            <a:noFill/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800" b="1" dirty="0" smtClean="0">
                <a:solidFill>
                  <a:srgbClr val="FF2F2F"/>
                </a:solidFill>
                <a:latin typeface="Arial" pitchFamily="34" charset="0"/>
                <a:cs typeface="Arial" pitchFamily="34" charset="0"/>
              </a:rPr>
              <a:t>10</a:t>
            </a:r>
            <a:r>
              <a:rPr lang="uk-UA" sz="2800" b="1" baseline="30000" dirty="0" smtClean="0">
                <a:solidFill>
                  <a:srgbClr val="FF2F2F"/>
                </a:solidFill>
                <a:latin typeface="Arial" pitchFamily="34" charset="0"/>
                <a:cs typeface="Arial" pitchFamily="34" charset="0"/>
              </a:rPr>
              <a:t>о</a:t>
            </a:r>
            <a:endParaRPr lang="uk-UA" sz="2800" b="1" dirty="0">
              <a:solidFill>
                <a:srgbClr val="FF2F2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Oval 70"/>
          <p:cNvSpPr>
            <a:spLocks noChangeArrowheads="1"/>
          </p:cNvSpPr>
          <p:nvPr/>
        </p:nvSpPr>
        <p:spPr bwMode="auto">
          <a:xfrm>
            <a:off x="3009900" y="1885950"/>
            <a:ext cx="381000" cy="38100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Arial Black" pitchFamily="34" charset="0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457450" y="301883"/>
            <a:ext cx="2552700" cy="523220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defRPr/>
            </a:pPr>
            <a:r>
              <a:rPr lang="uk-UA" sz="2800" b="1" i="1" dirty="0" smtClean="0">
                <a:solidFill>
                  <a:srgbClr val="590797"/>
                </a:solidFill>
                <a:latin typeface="Arial" pitchFamily="34" charset="0"/>
                <a:cs typeface="Arial" pitchFamily="34" charset="0"/>
              </a:rPr>
              <a:t>Озеро Чад 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0" grpId="0" animBg="1"/>
      <p:bldP spid="12" grpId="0" animBg="1"/>
      <p:bldP spid="15" grpId="0" animBg="1"/>
      <p:bldP spid="8" grpId="0" animBg="1"/>
      <p:bldP spid="13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gGrid">
          <a:fgClr>
            <a:schemeClr val="hlink"/>
          </a:fgClr>
          <a:bgClr>
            <a:srgbClr val="FFFFCC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Олександр\Pictures\щзжн8жзн.png"/>
          <p:cNvPicPr>
            <a:picLocks noChangeAspect="1" noChangeArrowheads="1"/>
          </p:cNvPicPr>
          <p:nvPr/>
        </p:nvPicPr>
        <p:blipFill>
          <a:blip r:embed="rId3"/>
          <a:srcRect l="15629"/>
          <a:stretch>
            <a:fillRect/>
          </a:stretch>
        </p:blipFill>
        <p:spPr bwMode="auto">
          <a:xfrm>
            <a:off x="381000" y="800100"/>
            <a:ext cx="5938838" cy="4114800"/>
          </a:xfrm>
          <a:prstGeom prst="rect">
            <a:avLst/>
          </a:prstGeom>
          <a:noFill/>
        </p:spPr>
      </p:pic>
      <p:sp>
        <p:nvSpPr>
          <p:cNvPr id="30722" name="Line 2"/>
          <p:cNvSpPr>
            <a:spLocks noChangeShapeType="1"/>
          </p:cNvSpPr>
          <p:nvPr/>
        </p:nvSpPr>
        <p:spPr bwMode="auto">
          <a:xfrm>
            <a:off x="8305800" y="-71437"/>
            <a:ext cx="0" cy="68580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11" name="TextBox 10"/>
          <p:cNvSpPr txBox="1"/>
          <p:nvPr/>
        </p:nvSpPr>
        <p:spPr>
          <a:xfrm>
            <a:off x="5619750" y="5243334"/>
            <a:ext cx="2305050" cy="1200329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defRPr/>
            </a:pPr>
            <a:r>
              <a:rPr lang="uk-UA" sz="2400" b="1" i="1" dirty="0" smtClean="0">
                <a:solidFill>
                  <a:srgbClr val="590797"/>
                </a:solidFill>
                <a:latin typeface="Arial" pitchFamily="34" charset="0"/>
                <a:cs typeface="Arial" pitchFamily="34" charset="0"/>
              </a:rPr>
              <a:t>Кейптаун</a:t>
            </a:r>
          </a:p>
          <a:p>
            <a:pPr>
              <a:defRPr/>
            </a:pPr>
            <a:r>
              <a:rPr lang="uk-UA" sz="2400" b="1" i="1" dirty="0" smtClean="0">
                <a:solidFill>
                  <a:srgbClr val="590797"/>
                </a:solidFill>
                <a:latin typeface="Arial" pitchFamily="34" charset="0"/>
                <a:cs typeface="Arial" pitchFamily="34" charset="0"/>
              </a:rPr>
              <a:t> 34</a:t>
            </a:r>
            <a:r>
              <a:rPr lang="uk-UA" sz="2400" b="1" i="1" baseline="30000" dirty="0" smtClean="0">
                <a:solidFill>
                  <a:srgbClr val="590797"/>
                </a:solidFill>
                <a:latin typeface="Arial" pitchFamily="34" charset="0"/>
                <a:cs typeface="Arial" pitchFamily="34" charset="0"/>
              </a:rPr>
              <a:t>о</a:t>
            </a:r>
            <a:r>
              <a:rPr lang="uk-UA" sz="2400" b="1" i="1" dirty="0" smtClean="0">
                <a:solidFill>
                  <a:srgbClr val="590797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uk-UA" sz="2400" b="1" i="1" dirty="0" err="1" smtClean="0">
                <a:solidFill>
                  <a:srgbClr val="590797"/>
                </a:solidFill>
                <a:latin typeface="Arial" pitchFamily="34" charset="0"/>
                <a:cs typeface="Arial" pitchFamily="34" charset="0"/>
              </a:rPr>
              <a:t>Пд.Ш</a:t>
            </a:r>
            <a:r>
              <a:rPr lang="uk-UA" sz="2400" b="1" i="1" dirty="0" smtClean="0">
                <a:solidFill>
                  <a:srgbClr val="590797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defRPr/>
            </a:pPr>
            <a:r>
              <a:rPr lang="uk-UA" sz="2400" b="1" i="1" dirty="0" smtClean="0">
                <a:solidFill>
                  <a:srgbClr val="590797"/>
                </a:solidFill>
                <a:latin typeface="Arial" pitchFamily="34" charset="0"/>
                <a:cs typeface="Arial" pitchFamily="34" charset="0"/>
              </a:rPr>
              <a:t>18 </a:t>
            </a:r>
            <a:r>
              <a:rPr lang="uk-UA" sz="2400" b="1" i="1" baseline="30000" dirty="0" smtClean="0">
                <a:solidFill>
                  <a:srgbClr val="590797"/>
                </a:solidFill>
                <a:latin typeface="Arial" pitchFamily="34" charset="0"/>
                <a:cs typeface="Arial" pitchFamily="34" charset="0"/>
              </a:rPr>
              <a:t>о </a:t>
            </a:r>
            <a:r>
              <a:rPr lang="uk-UA" sz="2400" b="1" i="1" dirty="0" smtClean="0">
                <a:solidFill>
                  <a:srgbClr val="590797"/>
                </a:solidFill>
                <a:latin typeface="Arial" pitchFamily="34" charset="0"/>
                <a:cs typeface="Arial" pitchFamily="34" charset="0"/>
              </a:rPr>
              <a:t>Сх. Д.</a:t>
            </a:r>
          </a:p>
        </p:txBody>
      </p:sp>
      <p:sp>
        <p:nvSpPr>
          <p:cNvPr id="12" name="Text Box 7"/>
          <p:cNvSpPr txBox="1">
            <a:spLocks noChangeArrowheads="1"/>
          </p:cNvSpPr>
          <p:nvPr/>
        </p:nvSpPr>
        <p:spPr bwMode="auto">
          <a:xfrm>
            <a:off x="2655369" y="5118987"/>
            <a:ext cx="868881" cy="523220"/>
          </a:xfrm>
          <a:prstGeom prst="rect">
            <a:avLst/>
          </a:prstGeom>
          <a:ln>
            <a:noFill/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800" b="1" dirty="0" smtClean="0">
                <a:solidFill>
                  <a:srgbClr val="FF2F2F"/>
                </a:solidFill>
                <a:latin typeface="Arial" pitchFamily="34" charset="0"/>
                <a:cs typeface="Arial" pitchFamily="34" charset="0"/>
              </a:rPr>
              <a:t>20</a:t>
            </a:r>
            <a:r>
              <a:rPr lang="uk-UA" sz="2800" b="1" baseline="30000" dirty="0" smtClean="0">
                <a:solidFill>
                  <a:srgbClr val="FF2F2F"/>
                </a:solidFill>
                <a:latin typeface="Arial" pitchFamily="34" charset="0"/>
                <a:cs typeface="Arial" pitchFamily="34" charset="0"/>
              </a:rPr>
              <a:t>о</a:t>
            </a:r>
            <a:endParaRPr lang="uk-UA" sz="2800" b="1" dirty="0">
              <a:solidFill>
                <a:srgbClr val="FF2F2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 Box 7"/>
          <p:cNvSpPr txBox="1">
            <a:spLocks noChangeArrowheads="1"/>
          </p:cNvSpPr>
          <p:nvPr/>
        </p:nvSpPr>
        <p:spPr bwMode="auto">
          <a:xfrm>
            <a:off x="1169468" y="5099937"/>
            <a:ext cx="868881" cy="523220"/>
          </a:xfrm>
          <a:prstGeom prst="rect">
            <a:avLst/>
          </a:prstGeom>
          <a:ln>
            <a:noFill/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800" b="1" dirty="0" smtClean="0">
                <a:solidFill>
                  <a:srgbClr val="FF2F2F"/>
                </a:solidFill>
                <a:latin typeface="Arial" pitchFamily="34" charset="0"/>
                <a:cs typeface="Arial" pitchFamily="34" charset="0"/>
              </a:rPr>
              <a:t>10</a:t>
            </a:r>
            <a:r>
              <a:rPr lang="uk-UA" sz="2800" b="1" baseline="30000" dirty="0" smtClean="0">
                <a:solidFill>
                  <a:srgbClr val="FF2F2F"/>
                </a:solidFill>
                <a:latin typeface="Arial" pitchFamily="34" charset="0"/>
                <a:cs typeface="Arial" pitchFamily="34" charset="0"/>
              </a:rPr>
              <a:t>о</a:t>
            </a:r>
            <a:endParaRPr lang="uk-UA" sz="2800" b="1" dirty="0">
              <a:solidFill>
                <a:srgbClr val="FF2F2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Oval 70"/>
          <p:cNvSpPr>
            <a:spLocks noChangeArrowheads="1"/>
          </p:cNvSpPr>
          <p:nvPr/>
        </p:nvSpPr>
        <p:spPr bwMode="auto">
          <a:xfrm>
            <a:off x="2438400" y="2938463"/>
            <a:ext cx="381000" cy="38100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Arial Black" pitchFamily="34" charset="0"/>
              </a:rPr>
              <a:t>3</a:t>
            </a:r>
          </a:p>
        </p:txBody>
      </p:sp>
      <p:sp>
        <p:nvSpPr>
          <p:cNvPr id="13" name="Text Box 7"/>
          <p:cNvSpPr txBox="1">
            <a:spLocks noChangeArrowheads="1"/>
          </p:cNvSpPr>
          <p:nvPr/>
        </p:nvSpPr>
        <p:spPr bwMode="auto">
          <a:xfrm>
            <a:off x="6484418" y="1243340"/>
            <a:ext cx="868881" cy="523220"/>
          </a:xfrm>
          <a:prstGeom prst="rect">
            <a:avLst/>
          </a:prstGeom>
          <a:ln>
            <a:noFill/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800" b="1" dirty="0" smtClean="0">
                <a:solidFill>
                  <a:srgbClr val="FF2F2F"/>
                </a:solidFill>
                <a:latin typeface="Arial" pitchFamily="34" charset="0"/>
                <a:cs typeface="Arial" pitchFamily="34" charset="0"/>
              </a:rPr>
              <a:t>20</a:t>
            </a:r>
            <a:r>
              <a:rPr lang="uk-UA" sz="2800" b="1" baseline="30000" dirty="0" smtClean="0">
                <a:solidFill>
                  <a:srgbClr val="FF2F2F"/>
                </a:solidFill>
                <a:latin typeface="Arial" pitchFamily="34" charset="0"/>
                <a:cs typeface="Arial" pitchFamily="34" charset="0"/>
              </a:rPr>
              <a:t>о</a:t>
            </a:r>
            <a:endParaRPr lang="uk-UA" sz="2800" b="1" dirty="0">
              <a:solidFill>
                <a:srgbClr val="FF2F2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533650" y="266700"/>
            <a:ext cx="2038350" cy="523220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defRPr/>
            </a:pPr>
            <a:r>
              <a:rPr lang="uk-UA" sz="2800" b="1" i="1" dirty="0" smtClean="0">
                <a:solidFill>
                  <a:srgbClr val="590797"/>
                </a:solidFill>
                <a:latin typeface="Arial" pitchFamily="34" charset="0"/>
                <a:cs typeface="Arial" pitchFamily="34" charset="0"/>
              </a:rPr>
              <a:t>Кейптаун </a:t>
            </a:r>
          </a:p>
        </p:txBody>
      </p:sp>
      <p:sp>
        <p:nvSpPr>
          <p:cNvPr id="17" name="Text Box 7"/>
          <p:cNvSpPr txBox="1">
            <a:spLocks noChangeArrowheads="1"/>
          </p:cNvSpPr>
          <p:nvPr/>
        </p:nvSpPr>
        <p:spPr bwMode="auto">
          <a:xfrm>
            <a:off x="6579668" y="3643313"/>
            <a:ext cx="868881" cy="523220"/>
          </a:xfrm>
          <a:prstGeom prst="rect">
            <a:avLst/>
          </a:prstGeom>
          <a:ln>
            <a:noFill/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800" b="1" dirty="0" smtClean="0">
                <a:solidFill>
                  <a:srgbClr val="FF2F2F"/>
                </a:solidFill>
                <a:latin typeface="Arial" pitchFamily="34" charset="0"/>
                <a:cs typeface="Arial" pitchFamily="34" charset="0"/>
              </a:rPr>
              <a:t>40</a:t>
            </a:r>
            <a:r>
              <a:rPr lang="uk-UA" sz="2800" b="1" baseline="30000" dirty="0" smtClean="0">
                <a:solidFill>
                  <a:srgbClr val="FF2F2F"/>
                </a:solidFill>
                <a:latin typeface="Arial" pitchFamily="34" charset="0"/>
                <a:cs typeface="Arial" pitchFamily="34" charset="0"/>
              </a:rPr>
              <a:t>о</a:t>
            </a:r>
            <a:endParaRPr lang="uk-UA" sz="2800" b="1" dirty="0">
              <a:solidFill>
                <a:srgbClr val="FF2F2F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5" grpId="0" animBg="1"/>
      <p:bldP spid="8" grpId="0" animBg="1"/>
      <p:bldP spid="13" grpId="0" animBg="1"/>
      <p:bldP spid="14" grpId="0" animBg="1"/>
      <p:bldP spid="17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gGrid">
          <a:fgClr>
            <a:schemeClr val="hlink"/>
          </a:fgClr>
          <a:bgClr>
            <a:srgbClr val="FFFFCC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Олександр\Pictures\4568.png"/>
          <p:cNvPicPr>
            <a:picLocks noChangeAspect="1" noChangeArrowheads="1"/>
          </p:cNvPicPr>
          <p:nvPr/>
        </p:nvPicPr>
        <p:blipFill>
          <a:blip r:embed="rId3"/>
          <a:srcRect r="7984"/>
          <a:stretch>
            <a:fillRect/>
          </a:stretch>
        </p:blipFill>
        <p:spPr bwMode="auto">
          <a:xfrm>
            <a:off x="590550" y="823912"/>
            <a:ext cx="6477000" cy="4181476"/>
          </a:xfrm>
          <a:prstGeom prst="rect">
            <a:avLst/>
          </a:prstGeom>
          <a:noFill/>
        </p:spPr>
      </p:pic>
      <p:sp>
        <p:nvSpPr>
          <p:cNvPr id="30722" name="Line 2"/>
          <p:cNvSpPr>
            <a:spLocks noChangeShapeType="1"/>
          </p:cNvSpPr>
          <p:nvPr/>
        </p:nvSpPr>
        <p:spPr bwMode="auto">
          <a:xfrm>
            <a:off x="8305800" y="-71437"/>
            <a:ext cx="0" cy="68580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11" name="TextBox 10"/>
          <p:cNvSpPr txBox="1"/>
          <p:nvPr/>
        </p:nvSpPr>
        <p:spPr>
          <a:xfrm>
            <a:off x="5619750" y="5243334"/>
            <a:ext cx="2305050" cy="1200329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defRPr/>
            </a:pPr>
            <a:r>
              <a:rPr lang="uk-UA" sz="2400" b="1" i="1" dirty="0" smtClean="0">
                <a:solidFill>
                  <a:srgbClr val="590797"/>
                </a:solidFill>
                <a:latin typeface="Arial" pitchFamily="34" charset="0"/>
                <a:cs typeface="Arial" pitchFamily="34" charset="0"/>
              </a:rPr>
              <a:t>Сідней</a:t>
            </a:r>
          </a:p>
          <a:p>
            <a:pPr>
              <a:defRPr/>
            </a:pPr>
            <a:r>
              <a:rPr lang="uk-UA" sz="2400" b="1" i="1" dirty="0" smtClean="0">
                <a:solidFill>
                  <a:srgbClr val="590797"/>
                </a:solidFill>
                <a:latin typeface="Arial" pitchFamily="34" charset="0"/>
                <a:cs typeface="Arial" pitchFamily="34" charset="0"/>
              </a:rPr>
              <a:t> 34</a:t>
            </a:r>
            <a:r>
              <a:rPr lang="uk-UA" sz="2400" b="1" i="1" baseline="30000" dirty="0" smtClean="0">
                <a:solidFill>
                  <a:srgbClr val="590797"/>
                </a:solidFill>
                <a:latin typeface="Arial" pitchFamily="34" charset="0"/>
                <a:cs typeface="Arial" pitchFamily="34" charset="0"/>
              </a:rPr>
              <a:t>о</a:t>
            </a:r>
            <a:r>
              <a:rPr lang="uk-UA" sz="2400" b="1" i="1" dirty="0" smtClean="0">
                <a:solidFill>
                  <a:srgbClr val="590797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uk-UA" sz="2400" b="1" i="1" dirty="0" err="1" smtClean="0">
                <a:solidFill>
                  <a:srgbClr val="590797"/>
                </a:solidFill>
                <a:latin typeface="Arial" pitchFamily="34" charset="0"/>
                <a:cs typeface="Arial" pitchFamily="34" charset="0"/>
              </a:rPr>
              <a:t>Пд.Ш</a:t>
            </a:r>
            <a:r>
              <a:rPr lang="uk-UA" sz="2400" b="1" i="1" dirty="0" smtClean="0">
                <a:solidFill>
                  <a:srgbClr val="590797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defRPr/>
            </a:pPr>
            <a:r>
              <a:rPr lang="uk-UA" sz="2400" b="1" i="1" dirty="0" smtClean="0">
                <a:solidFill>
                  <a:srgbClr val="590797"/>
                </a:solidFill>
                <a:latin typeface="Arial" pitchFamily="34" charset="0"/>
                <a:cs typeface="Arial" pitchFamily="34" charset="0"/>
              </a:rPr>
              <a:t>150 </a:t>
            </a:r>
            <a:r>
              <a:rPr lang="uk-UA" sz="2400" b="1" i="1" baseline="30000" dirty="0" smtClean="0">
                <a:solidFill>
                  <a:srgbClr val="590797"/>
                </a:solidFill>
                <a:latin typeface="Arial" pitchFamily="34" charset="0"/>
                <a:cs typeface="Arial" pitchFamily="34" charset="0"/>
              </a:rPr>
              <a:t>о </a:t>
            </a:r>
            <a:r>
              <a:rPr lang="uk-UA" sz="2400" b="1" i="1" dirty="0" smtClean="0">
                <a:solidFill>
                  <a:srgbClr val="590797"/>
                </a:solidFill>
                <a:latin typeface="Arial" pitchFamily="34" charset="0"/>
                <a:cs typeface="Arial" pitchFamily="34" charset="0"/>
              </a:rPr>
              <a:t>Сх. Д.</a:t>
            </a:r>
          </a:p>
        </p:txBody>
      </p:sp>
      <p:sp>
        <p:nvSpPr>
          <p:cNvPr id="12" name="Text Box 7"/>
          <p:cNvSpPr txBox="1">
            <a:spLocks noChangeArrowheads="1"/>
          </p:cNvSpPr>
          <p:nvPr/>
        </p:nvSpPr>
        <p:spPr bwMode="auto">
          <a:xfrm>
            <a:off x="3436419" y="4985637"/>
            <a:ext cx="1135581" cy="523220"/>
          </a:xfrm>
          <a:prstGeom prst="rect">
            <a:avLst/>
          </a:prstGeom>
          <a:ln>
            <a:noFill/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800" b="1" dirty="0" smtClean="0">
                <a:solidFill>
                  <a:srgbClr val="FF2F2F"/>
                </a:solidFill>
                <a:latin typeface="Arial" pitchFamily="34" charset="0"/>
                <a:cs typeface="Arial" pitchFamily="34" charset="0"/>
              </a:rPr>
              <a:t>160</a:t>
            </a:r>
            <a:r>
              <a:rPr lang="uk-UA" sz="2800" b="1" baseline="30000" dirty="0" smtClean="0">
                <a:solidFill>
                  <a:srgbClr val="FF2F2F"/>
                </a:solidFill>
                <a:latin typeface="Arial" pitchFamily="34" charset="0"/>
                <a:cs typeface="Arial" pitchFamily="34" charset="0"/>
              </a:rPr>
              <a:t>о</a:t>
            </a:r>
            <a:endParaRPr lang="uk-UA" sz="2800" b="1" dirty="0">
              <a:solidFill>
                <a:srgbClr val="FF2F2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 Box 7"/>
          <p:cNvSpPr txBox="1">
            <a:spLocks noChangeArrowheads="1"/>
          </p:cNvSpPr>
          <p:nvPr/>
        </p:nvSpPr>
        <p:spPr bwMode="auto">
          <a:xfrm>
            <a:off x="1474268" y="5042787"/>
            <a:ext cx="1192732" cy="523220"/>
          </a:xfrm>
          <a:prstGeom prst="rect">
            <a:avLst/>
          </a:prstGeom>
          <a:ln>
            <a:noFill/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800" b="1" dirty="0" smtClean="0">
                <a:solidFill>
                  <a:srgbClr val="FF2F2F"/>
                </a:solidFill>
                <a:latin typeface="Arial" pitchFamily="34" charset="0"/>
                <a:cs typeface="Arial" pitchFamily="34" charset="0"/>
              </a:rPr>
              <a:t>140</a:t>
            </a:r>
            <a:r>
              <a:rPr lang="uk-UA" sz="2800" b="1" baseline="30000" dirty="0" smtClean="0">
                <a:solidFill>
                  <a:srgbClr val="FF2F2F"/>
                </a:solidFill>
                <a:latin typeface="Arial" pitchFamily="34" charset="0"/>
                <a:cs typeface="Arial" pitchFamily="34" charset="0"/>
              </a:rPr>
              <a:t>о</a:t>
            </a:r>
            <a:endParaRPr lang="uk-UA" sz="2800" b="1" dirty="0">
              <a:solidFill>
                <a:srgbClr val="FF2F2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Oval 70"/>
          <p:cNvSpPr>
            <a:spLocks noChangeArrowheads="1"/>
          </p:cNvSpPr>
          <p:nvPr/>
        </p:nvSpPr>
        <p:spPr bwMode="auto">
          <a:xfrm>
            <a:off x="4191000" y="2976563"/>
            <a:ext cx="381000" cy="38100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Arial Black" pitchFamily="34" charset="0"/>
              </a:rPr>
              <a:t>3</a:t>
            </a:r>
          </a:p>
        </p:txBody>
      </p:sp>
      <p:sp>
        <p:nvSpPr>
          <p:cNvPr id="13" name="Text Box 7"/>
          <p:cNvSpPr txBox="1">
            <a:spLocks noChangeArrowheads="1"/>
          </p:cNvSpPr>
          <p:nvPr/>
        </p:nvSpPr>
        <p:spPr bwMode="auto">
          <a:xfrm>
            <a:off x="7246418" y="1033790"/>
            <a:ext cx="868881" cy="523220"/>
          </a:xfrm>
          <a:prstGeom prst="rect">
            <a:avLst/>
          </a:prstGeom>
          <a:ln>
            <a:noFill/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800" b="1" dirty="0" smtClean="0">
                <a:solidFill>
                  <a:srgbClr val="FF2F2F"/>
                </a:solidFill>
                <a:latin typeface="Arial" pitchFamily="34" charset="0"/>
                <a:cs typeface="Arial" pitchFamily="34" charset="0"/>
              </a:rPr>
              <a:t>20</a:t>
            </a:r>
            <a:r>
              <a:rPr lang="uk-UA" sz="2800" b="1" baseline="30000" dirty="0" smtClean="0">
                <a:solidFill>
                  <a:srgbClr val="FF2F2F"/>
                </a:solidFill>
                <a:latin typeface="Arial" pitchFamily="34" charset="0"/>
                <a:cs typeface="Arial" pitchFamily="34" charset="0"/>
              </a:rPr>
              <a:t>о</a:t>
            </a:r>
            <a:endParaRPr lang="uk-UA" sz="2800" b="1" dirty="0">
              <a:solidFill>
                <a:srgbClr val="FF2F2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743200" y="228600"/>
            <a:ext cx="1562100" cy="523220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defRPr/>
            </a:pPr>
            <a:r>
              <a:rPr lang="uk-UA" sz="2800" b="1" i="1" dirty="0" smtClean="0">
                <a:solidFill>
                  <a:srgbClr val="590797"/>
                </a:solidFill>
                <a:latin typeface="Arial" pitchFamily="34" charset="0"/>
                <a:cs typeface="Arial" pitchFamily="34" charset="0"/>
              </a:rPr>
              <a:t>Сідней </a:t>
            </a:r>
          </a:p>
        </p:txBody>
      </p:sp>
      <p:sp>
        <p:nvSpPr>
          <p:cNvPr id="17" name="Text Box 7"/>
          <p:cNvSpPr txBox="1">
            <a:spLocks noChangeArrowheads="1"/>
          </p:cNvSpPr>
          <p:nvPr/>
        </p:nvSpPr>
        <p:spPr bwMode="auto">
          <a:xfrm>
            <a:off x="7379768" y="4272290"/>
            <a:ext cx="868881" cy="523220"/>
          </a:xfrm>
          <a:prstGeom prst="rect">
            <a:avLst/>
          </a:prstGeom>
          <a:ln>
            <a:noFill/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800" b="1" dirty="0" smtClean="0">
                <a:solidFill>
                  <a:srgbClr val="FF2F2F"/>
                </a:solidFill>
                <a:latin typeface="Arial" pitchFamily="34" charset="0"/>
                <a:cs typeface="Arial" pitchFamily="34" charset="0"/>
              </a:rPr>
              <a:t>40</a:t>
            </a:r>
            <a:r>
              <a:rPr lang="uk-UA" sz="2800" b="1" baseline="30000" dirty="0" smtClean="0">
                <a:solidFill>
                  <a:srgbClr val="FF2F2F"/>
                </a:solidFill>
                <a:latin typeface="Arial" pitchFamily="34" charset="0"/>
                <a:cs typeface="Arial" pitchFamily="34" charset="0"/>
              </a:rPr>
              <a:t>о</a:t>
            </a:r>
            <a:endParaRPr lang="uk-UA" sz="2800" b="1" dirty="0">
              <a:solidFill>
                <a:srgbClr val="FF2F2F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5" grpId="0" animBg="1"/>
      <p:bldP spid="8" grpId="0" animBg="1"/>
      <p:bldP spid="13" grpId="0" animBg="1"/>
      <p:bldP spid="14" grpId="0" animBg="1"/>
      <p:bldP spid="17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3000" b="-2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8276" name="Picture 4" descr="D:\Презентації\для презентацій\Текстура для презентацій\проа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33600" y="2076450"/>
            <a:ext cx="7010400" cy="3579977"/>
          </a:xfrm>
          <a:prstGeom prst="rect">
            <a:avLst/>
          </a:prstGeom>
          <a:noFill/>
        </p:spPr>
      </p:pic>
      <p:pic>
        <p:nvPicPr>
          <p:cNvPr id="20" name="Picture 16" descr="safari_man_with_a_map_hg_clr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270040" y="1481893"/>
            <a:ext cx="4842040" cy="5376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TextBox 22"/>
          <p:cNvSpPr txBox="1"/>
          <p:nvPr/>
        </p:nvSpPr>
        <p:spPr>
          <a:xfrm>
            <a:off x="2801013" y="2635240"/>
            <a:ext cx="561252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 smtClean="0"/>
              <a:t>1.  </a:t>
            </a:r>
            <a:r>
              <a:rPr lang="uk-UA" dirty="0" err="1" smtClean="0"/>
              <a:t>КобернікС</a:t>
            </a:r>
            <a:r>
              <a:rPr lang="uk-UA" dirty="0" smtClean="0"/>
              <a:t>. Г., </a:t>
            </a:r>
            <a:r>
              <a:rPr lang="uk-UA" dirty="0" err="1" smtClean="0"/>
              <a:t>КоваленкоР.Р</a:t>
            </a:r>
            <a:r>
              <a:rPr lang="uk-UA" dirty="0" smtClean="0"/>
              <a:t>. </a:t>
            </a:r>
            <a:r>
              <a:rPr lang="uk-UA" b="1" dirty="0" smtClean="0"/>
              <a:t>Географія: </a:t>
            </a:r>
            <a:r>
              <a:rPr lang="uk-UA" dirty="0" smtClean="0"/>
              <a:t/>
            </a:r>
            <a:br>
              <a:rPr lang="uk-UA" dirty="0" smtClean="0"/>
            </a:br>
            <a:r>
              <a:rPr lang="uk-UA" b="1" dirty="0" smtClean="0"/>
              <a:t>Довідник для абітурієнтів та школярів загальноосвітніх навчальних закладів: </a:t>
            </a:r>
            <a:r>
              <a:rPr lang="uk-UA" dirty="0" smtClean="0"/>
              <a:t>Навчально-методичний </a:t>
            </a:r>
            <a:r>
              <a:rPr lang="uk-UA" dirty="0" err="1" smtClean="0"/>
              <a:t>посібник.—</a:t>
            </a: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> Видання друге, доповнене. —К.: Літера ЛТД,2007.</a:t>
            </a:r>
          </a:p>
          <a:p>
            <a:r>
              <a:rPr lang="uk-UA" dirty="0" smtClean="0"/>
              <a:t>2.  </a:t>
            </a:r>
            <a:r>
              <a:rPr lang="uk-UA" b="1" dirty="0" smtClean="0"/>
              <a:t>Географія:</a:t>
            </a:r>
            <a:r>
              <a:rPr lang="uk-UA" dirty="0" smtClean="0"/>
              <a:t> підручник для 6 кл. </a:t>
            </a:r>
            <a:r>
              <a:rPr lang="uk-UA" dirty="0" err="1" smtClean="0"/>
              <a:t>загальноосвіт</a:t>
            </a:r>
            <a:r>
              <a:rPr lang="uk-UA" dirty="0" smtClean="0"/>
              <a:t>. </a:t>
            </a:r>
            <a:r>
              <a:rPr lang="uk-UA" dirty="0" err="1" smtClean="0"/>
              <a:t>навч</a:t>
            </a:r>
            <a:r>
              <a:rPr lang="uk-UA" dirty="0" smtClean="0"/>
              <a:t>. </a:t>
            </a:r>
            <a:r>
              <a:rPr lang="uk-UA" dirty="0" err="1" smtClean="0"/>
              <a:t>закл</a:t>
            </a:r>
            <a:r>
              <a:rPr lang="uk-UA" dirty="0" smtClean="0"/>
              <a:t>./ </a:t>
            </a:r>
            <a:r>
              <a:rPr lang="uk-UA" b="1" dirty="0" smtClean="0"/>
              <a:t>В.М.Бойко, </a:t>
            </a:r>
            <a:r>
              <a:rPr lang="uk-UA" dirty="0" smtClean="0"/>
              <a:t>С.В.</a:t>
            </a:r>
            <a:r>
              <a:rPr lang="uk-UA" dirty="0" err="1" smtClean="0"/>
              <a:t>Мікелі</a:t>
            </a:r>
            <a:r>
              <a:rPr lang="uk-UA" dirty="0" smtClean="0"/>
              <a:t> .̶  ХАРКІВ: СИЦИЯ, 2014</a:t>
            </a:r>
          </a:p>
          <a:p>
            <a:r>
              <a:rPr lang="uk-UA" b="1" dirty="0" smtClean="0"/>
              <a:t>3</a:t>
            </a:r>
            <a:r>
              <a:rPr lang="uk-UA" dirty="0" smtClean="0"/>
              <a:t>.  </a:t>
            </a:r>
            <a:r>
              <a:rPr lang="en-US" u="sng" dirty="0" smtClean="0">
                <a:hlinkClick r:id="rId5"/>
              </a:rPr>
              <a:t>http</a:t>
            </a:r>
            <a:r>
              <a:rPr lang="ru-RU" u="sng" dirty="0" smtClean="0">
                <a:hlinkClick r:id="rId5"/>
              </a:rPr>
              <a:t>://</a:t>
            </a:r>
            <a:r>
              <a:rPr lang="en-US" u="sng" dirty="0" err="1" smtClean="0">
                <a:hlinkClick r:id="rId5"/>
              </a:rPr>
              <a:t>naurok</a:t>
            </a:r>
            <a:r>
              <a:rPr lang="ru-RU" u="sng" dirty="0" smtClean="0">
                <a:hlinkClick r:id="rId5"/>
              </a:rPr>
              <a:t>.</a:t>
            </a:r>
            <a:r>
              <a:rPr lang="en-US" u="sng" dirty="0" smtClean="0">
                <a:hlinkClick r:id="rId5"/>
              </a:rPr>
              <a:t>com</a:t>
            </a:r>
            <a:r>
              <a:rPr lang="ru-RU" u="sng" dirty="0" smtClean="0">
                <a:hlinkClick r:id="rId5"/>
              </a:rPr>
              <a:t>.</a:t>
            </a:r>
            <a:r>
              <a:rPr lang="en-US" u="sng" dirty="0" err="1" smtClean="0">
                <a:hlinkClick r:id="rId5"/>
              </a:rPr>
              <a:t>ua</a:t>
            </a:r>
            <a:endParaRPr lang="uk-UA" dirty="0"/>
          </a:p>
        </p:txBody>
      </p:sp>
      <p:sp>
        <p:nvSpPr>
          <p:cNvPr id="24" name="WordArt 4"/>
          <p:cNvSpPr>
            <a:spLocks noChangeArrowheads="1" noChangeShapeType="1" noTextEdit="1"/>
          </p:cNvSpPr>
          <p:nvPr/>
        </p:nvSpPr>
        <p:spPr bwMode="gray">
          <a:xfrm>
            <a:off x="207579" y="320412"/>
            <a:ext cx="2895600" cy="787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ObliqueTopLeft"/>
              <a:lightRig rig="legacyFlat3" dir="t"/>
            </a:scene3d>
            <a:sp3d extrusionH="430200" prstMaterial="legacyMetal">
              <a:extrusionClr>
                <a:srgbClr val="65B8E1"/>
              </a:extrusionClr>
            </a:sp3d>
          </a:bodyPr>
          <a:lstStyle/>
          <a:p>
            <a:pPr algn="ctr"/>
            <a:r>
              <a:rPr lang="uk-UA" sz="3600" b="1" kern="10" dirty="0">
                <a:ln w="6350">
                  <a:round/>
                  <a:headEnd/>
                  <a:tailEnd/>
                </a:ln>
                <a:gradFill rotWithShape="1">
                  <a:gsLst>
                    <a:gs pos="0">
                      <a:srgbClr val="241292"/>
                    </a:gs>
                    <a:gs pos="50000">
                      <a:srgbClr val="E5F2FF"/>
                    </a:gs>
                    <a:gs pos="100000">
                      <a:srgbClr val="241292"/>
                    </a:gs>
                  </a:gsLst>
                  <a:lin ang="5400000" scaled="1"/>
                </a:gradFill>
                <a:latin typeface="Palatino Linotype"/>
              </a:rPr>
              <a:t>Джерела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382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382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5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默认设计模板_2">
  <a:themeElements>
    <a:clrScheme name="默认设计模板_2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_2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默认设计模板_2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_2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_2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_2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_2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_2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2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2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2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2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2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2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6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Тема Office">
  <a:themeElements>
    <a:clrScheme name="Стандартна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2090</TotalTime>
  <Words>1211</Words>
  <PresentationFormat>Экран (4:3)</PresentationFormat>
  <Paragraphs>418</Paragraphs>
  <Slides>34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6</vt:i4>
      </vt:variant>
      <vt:variant>
        <vt:lpstr>Заголовки слайдов</vt:lpstr>
      </vt:variant>
      <vt:variant>
        <vt:i4>34</vt:i4>
      </vt:variant>
    </vt:vector>
  </HeadingPairs>
  <TitlesOfParts>
    <vt:vector size="40" baseType="lpstr">
      <vt:lpstr>Тема Office</vt:lpstr>
      <vt:lpstr>1_Тема Office</vt:lpstr>
      <vt:lpstr>5_Тема Office</vt:lpstr>
      <vt:lpstr>1_默认设计模板_2</vt:lpstr>
      <vt:lpstr>6_Тема Office</vt:lpstr>
      <vt:lpstr>1_Оформление по умолчанию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Визначення географічної широти на  карті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Визначення географічної  довготи на  карті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Олександр</dc:creator>
  <cp:lastModifiedBy>Олександр</cp:lastModifiedBy>
  <cp:revision>221</cp:revision>
  <dcterms:modified xsi:type="dcterms:W3CDTF">2018-10-15T06:01:36Z</dcterms:modified>
</cp:coreProperties>
</file>