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3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228600"/>
            <a:ext cx="85945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ДЕСЯТКОВЕ  НАБЛИЖЕННЯ  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ЗВИЧАЙНОГО  ДРОБУ 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361" name="Picture 1" descr="C:\Users\user\Desktop\Картинки ШКОЛЬНЫЕ\mini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3238500"/>
            <a:ext cx="4857750" cy="3619500"/>
          </a:xfrm>
          <a:prstGeom prst="rect">
            <a:avLst/>
          </a:prstGeom>
          <a:noFill/>
        </p:spPr>
      </p:pic>
      <p:pic>
        <p:nvPicPr>
          <p:cNvPr id="15362" name="Picture 2" descr="C:\Users\user\Desktop\Картинки ШКОЛЬНЫЕ\0_jTJiPseXQHxVIo7A_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76600"/>
            <a:ext cx="3581400" cy="3581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62200" y="2209800"/>
            <a:ext cx="4572000" cy="12187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uk-UA" b="1" dirty="0" smtClean="0">
                <a:solidFill>
                  <a:srgbClr val="C00000"/>
                </a:solidFill>
              </a:rPr>
              <a:t>Автор: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uk-UA" b="1" dirty="0" smtClean="0">
                <a:solidFill>
                  <a:srgbClr val="002060"/>
                </a:solidFill>
              </a:rPr>
              <a:t>ДЕНИСЕНКО  НАТАЛЯ  ОЛЕКСАНДРІВНА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uk-UA" sz="1400" b="1" i="1" dirty="0" err="1" smtClean="0">
                <a:solidFill>
                  <a:srgbClr val="002060"/>
                </a:solidFill>
              </a:rPr>
              <a:t>Павлівська</a:t>
            </a:r>
            <a:r>
              <a:rPr lang="uk-UA" sz="1400" b="1" i="1" dirty="0" smtClean="0">
                <a:solidFill>
                  <a:srgbClr val="002060"/>
                </a:solidFill>
              </a:rPr>
              <a:t> </a:t>
            </a:r>
            <a:r>
              <a:rPr lang="uk-UA" sz="1400" b="1" i="1" dirty="0" smtClean="0">
                <a:solidFill>
                  <a:srgbClr val="002060"/>
                </a:solidFill>
              </a:rPr>
              <a:t>СЗШ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uk-UA" sz="1400" b="1" i="1" smtClean="0">
                <a:solidFill>
                  <a:srgbClr val="002060"/>
                </a:solidFill>
              </a:rPr>
              <a:t>Дніпропетровська </a:t>
            </a:r>
            <a:r>
              <a:rPr lang="uk-UA" sz="1400" b="1" i="1" dirty="0" smtClean="0">
                <a:solidFill>
                  <a:srgbClr val="002060"/>
                </a:solidFill>
              </a:rPr>
              <a:t>область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1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4441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десятих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362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uk-UA" sz="4000" b="1" dirty="0" smtClean="0">
                <a:latin typeface="Times New Roman"/>
                <a:cs typeface="Times New Roman"/>
              </a:rPr>
              <a:t>7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95600" y="2362200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3352800"/>
            <a:ext cx="4022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сотих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191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0,8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/>
                <a:cs typeface="Times New Roman"/>
              </a:rPr>
              <a:t>7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95600" y="4191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" y="5105400"/>
            <a:ext cx="4751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тисячних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0,82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/>
                <a:cs typeface="Times New Roman"/>
              </a:rPr>
              <a:t>7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43200" y="5791200"/>
            <a:ext cx="1338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0,82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5" name="Picture 3" descr="C:\Users\user\Desktop\Картинки ШКОЛЬНЫЕ\19487949-cartoon-of-pointing-wise-ow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9103" y="2667000"/>
            <a:ext cx="3704897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2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4441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десятих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3622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0,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888…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50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953000" y="2362200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3276600"/>
            <a:ext cx="4022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сотих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962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1,8(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uk-UA" sz="4000" b="1" dirty="0" smtClean="0">
                <a:latin typeface="Times New Roman"/>
                <a:cs typeface="Times New Roman"/>
              </a:rPr>
              <a:t>1,8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lang="uk-UA" sz="4000" b="1" dirty="0" smtClean="0">
                <a:latin typeface="Times New Roman"/>
                <a:cs typeface="Times New Roman"/>
              </a:rPr>
              <a:t>222… ͌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00" y="39624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1,8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" y="4876800"/>
            <a:ext cx="4751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Округлити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тисячних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638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7,(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7,18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818…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86400" y="5638800"/>
            <a:ext cx="1338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7,18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5" name="Picture 3" descr="C:\Users\user\Desktop\Картинки ШКОЛЬНЫЕ\13189520-illustration-of-an-old-wise-ow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609600"/>
            <a:ext cx="3200400" cy="3388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3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914400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Перетворити 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звичайний  дріб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періодичний</a:t>
            </a:r>
          </a:p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і  періодичний  дріб  округлити 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 сотих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25146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0, 5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77…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098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953000" y="25146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0,5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219200" y="2286000"/>
          <a:ext cx="1066800" cy="1207994"/>
        </p:xfrm>
        <a:graphic>
          <a:graphicData uri="http://schemas.openxmlformats.org/presentationml/2006/ole">
            <p:oleObj spid="_x0000_s4099" name="Формула" r:id="rId4" imgW="342751" imgH="393529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0" y="4114800"/>
            <a:ext cx="7673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Десяткове  наближення  до  сотих  дробу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7797800" y="3733800"/>
          <a:ext cx="711200" cy="1208088"/>
        </p:xfrm>
        <a:graphic>
          <a:graphicData uri="http://schemas.openxmlformats.org/presentationml/2006/ole">
            <p:oleObj spid="_x0000_s4101" name="Формула" r:id="rId5" imgW="228600" imgH="393480" progId="Equation.3">
              <p:embed/>
            </p:oleObj>
          </a:graphicData>
        </a:graphic>
      </p:graphicFrame>
      <p:sp>
        <p:nvSpPr>
          <p:cNvPr id="17" name="Стрелка вниз 16"/>
          <p:cNvSpPr/>
          <p:nvPr/>
        </p:nvSpPr>
        <p:spPr>
          <a:xfrm rot="844209">
            <a:off x="5067697" y="3231853"/>
            <a:ext cx="3810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1473200" y="5105400"/>
          <a:ext cx="711200" cy="1208088"/>
        </p:xfrm>
        <a:graphic>
          <a:graphicData uri="http://schemas.openxmlformats.org/presentationml/2006/ole">
            <p:oleObj spid="_x0000_s4102" name="Формула" r:id="rId6" imgW="228600" imgH="3934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438400" y="5486400"/>
            <a:ext cx="83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/>
                <a:cs typeface="Times New Roman"/>
              </a:rPr>
              <a:t>͌</a:t>
            </a:r>
            <a:endParaRPr lang="ru-RU" sz="4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048000" y="5334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0,5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103" name="Picture 7" descr="C:\Users\user\Desktop\Картинки ШКОЛЬНЫЕ\school03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476250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15" grpId="0"/>
      <p:bldP spid="17" grpId="0" animBg="1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557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6858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Знайдіть  </a:t>
            </a:r>
            <a:r>
              <a:rPr lang="uk-UA" sz="3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десяткове  наближення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 до 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сотих  </a:t>
            </a:r>
          </a:p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дробу: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7526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1)  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4" name="Формула" r:id="rId3" imgW="114120" imgH="21564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810000" y="17526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0,0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4384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2)  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294118… </a:t>
            </a:r>
            <a:r>
              <a:rPr lang="uk-UA" sz="4000" b="1" dirty="0" smtClean="0">
                <a:latin typeface="Times New Roman"/>
                <a:cs typeface="Times New Roman"/>
              </a:rPr>
              <a:t> ͌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3000" y="24384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0,3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31242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0,2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29000" y="31242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0,2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38100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2,(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2,3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33…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45720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5,(</a:t>
            </a:r>
            <a:r>
              <a:rPr lang="uk-UA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) = 5,3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3636…</a:t>
            </a:r>
            <a:r>
              <a:rPr lang="uk-UA" sz="4000" b="1" dirty="0" smtClean="0">
                <a:latin typeface="Times New Roman"/>
                <a:cs typeface="Times New Roman"/>
              </a:rPr>
              <a:t> 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54864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1,0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uk-UA" sz="4000" b="1" dirty="0" smtClean="0">
                <a:latin typeface="Times New Roman"/>
                <a:cs typeface="Times New Roman"/>
              </a:rPr>
              <a:t>͌ 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86400" y="3810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2,3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48400" y="45720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5,3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29000" y="5486400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/>
                <a:cs typeface="Times New Roman"/>
              </a:rPr>
              <a:t>1,0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user\Desktop\Картинки ШКОЛЬНЫЕ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219200"/>
            <a:ext cx="2590800" cy="342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ДОМАШНЄ  ЗАВДАННЯ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2590800"/>
            <a:ext cx="6400800" cy="3276600"/>
          </a:xfrm>
        </p:spPr>
        <p:txBody>
          <a:bodyPr>
            <a:noAutofit/>
          </a:bodyPr>
          <a:lstStyle/>
          <a:p>
            <a:r>
              <a:rPr lang="uk-UA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Вивч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п. 18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uk-UA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повт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п. 17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558 (1- 6)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user\Desktop\Картинки ШКОЛЬНЫЕ\33200927-owl-reading-a-book-vector-cartoon-illustr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8400"/>
            <a:ext cx="4038600" cy="4327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176</Words>
  <PresentationFormat>Экран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Office Theme</vt:lpstr>
      <vt:lpstr>Формула</vt:lpstr>
      <vt:lpstr>Слайд 1</vt:lpstr>
      <vt:lpstr>№ 1</vt:lpstr>
      <vt:lpstr>№ 2</vt:lpstr>
      <vt:lpstr>№ 3</vt:lpstr>
      <vt:lpstr>№ 557</vt:lpstr>
      <vt:lpstr>ДОМАШНЄ 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76</cp:revision>
  <dcterms:created xsi:type="dcterms:W3CDTF">2017-11-22T04:53:14Z</dcterms:created>
  <dcterms:modified xsi:type="dcterms:W3CDTF">2020-06-24T22:52:14Z</dcterms:modified>
</cp:coreProperties>
</file>