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B5FD-82A4-478C-9F33-1A73AE7BF1F1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40677-5CE9-4337-ACF1-F85C0EF5E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5620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B5FD-82A4-478C-9F33-1A73AE7BF1F1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40677-5CE9-4337-ACF1-F85C0EF5E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3612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B5FD-82A4-478C-9F33-1A73AE7BF1F1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40677-5CE9-4337-ACF1-F85C0EF5E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0052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B5FD-82A4-478C-9F33-1A73AE7BF1F1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40677-5CE9-4337-ACF1-F85C0EF5E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3554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B5FD-82A4-478C-9F33-1A73AE7BF1F1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40677-5CE9-4337-ACF1-F85C0EF5E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155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B5FD-82A4-478C-9F33-1A73AE7BF1F1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40677-5CE9-4337-ACF1-F85C0EF5E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2524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B5FD-82A4-478C-9F33-1A73AE7BF1F1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40677-5CE9-4337-ACF1-F85C0EF5E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2172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B5FD-82A4-478C-9F33-1A73AE7BF1F1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40677-5CE9-4337-ACF1-F85C0EF5E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1728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B5FD-82A4-478C-9F33-1A73AE7BF1F1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40677-5CE9-4337-ACF1-F85C0EF5E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9204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B5FD-82A4-478C-9F33-1A73AE7BF1F1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40677-5CE9-4337-ACF1-F85C0EF5E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9943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B5FD-82A4-478C-9F33-1A73AE7BF1F1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40677-5CE9-4337-ACF1-F85C0EF5E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18638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7B5FD-82A4-478C-9F33-1A73AE7BF1F1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40677-5CE9-4337-ACF1-F85C0EF5E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7250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Додавання</a:t>
            </a:r>
            <a:r>
              <a:rPr lang="ru-RU" dirty="0" smtClean="0"/>
              <a:t> </a:t>
            </a:r>
            <a:r>
              <a:rPr lang="ru-RU" dirty="0" err="1" smtClean="0"/>
              <a:t>трицифрових</a:t>
            </a:r>
            <a:r>
              <a:rPr lang="ru-RU" dirty="0" smtClean="0"/>
              <a:t> чисел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https://www.youtube.com/watch?v=2BIfhUn-7Po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569412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Додавання трицифрових чисел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Додавання трицифрових чисел</dc:title>
  <dc:creator>HP</dc:creator>
  <cp:lastModifiedBy>HP</cp:lastModifiedBy>
  <cp:revision>1</cp:revision>
  <dcterms:created xsi:type="dcterms:W3CDTF">2021-01-12T14:18:57Z</dcterms:created>
  <dcterms:modified xsi:type="dcterms:W3CDTF">2021-01-12T14:25:27Z</dcterms:modified>
</cp:coreProperties>
</file>