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562" y="-1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789D-EF61-4380-B66E-D4B4BCE69941}" type="datetimeFigureOut">
              <a:rPr lang="uk-UA" smtClean="0"/>
              <a:t>20.05.2020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3D7BD-182D-4561-9D36-DF8E59E215C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789D-EF61-4380-B66E-D4B4BCE69941}" type="datetimeFigureOut">
              <a:rPr lang="uk-UA" smtClean="0"/>
              <a:t>20.05.2020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3D7BD-182D-4561-9D36-DF8E59E215C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789D-EF61-4380-B66E-D4B4BCE69941}" type="datetimeFigureOut">
              <a:rPr lang="uk-UA" smtClean="0"/>
              <a:t>20.05.2020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3D7BD-182D-4561-9D36-DF8E59E215C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789D-EF61-4380-B66E-D4B4BCE69941}" type="datetimeFigureOut">
              <a:rPr lang="uk-UA" smtClean="0"/>
              <a:t>20.05.2020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3D7BD-182D-4561-9D36-DF8E59E215C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789D-EF61-4380-B66E-D4B4BCE69941}" type="datetimeFigureOut">
              <a:rPr lang="uk-UA" smtClean="0"/>
              <a:t>20.05.2020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3D7BD-182D-4561-9D36-DF8E59E215C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789D-EF61-4380-B66E-D4B4BCE69941}" type="datetimeFigureOut">
              <a:rPr lang="uk-UA" smtClean="0"/>
              <a:t>20.05.2020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3D7BD-182D-4561-9D36-DF8E59E215C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789D-EF61-4380-B66E-D4B4BCE69941}" type="datetimeFigureOut">
              <a:rPr lang="uk-UA" smtClean="0"/>
              <a:t>20.05.2020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3D7BD-182D-4561-9D36-DF8E59E215C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789D-EF61-4380-B66E-D4B4BCE69941}" type="datetimeFigureOut">
              <a:rPr lang="uk-UA" smtClean="0"/>
              <a:t>20.05.2020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3D7BD-182D-4561-9D36-DF8E59E215C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789D-EF61-4380-B66E-D4B4BCE69941}" type="datetimeFigureOut">
              <a:rPr lang="uk-UA" smtClean="0"/>
              <a:t>20.05.2020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3D7BD-182D-4561-9D36-DF8E59E215C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789D-EF61-4380-B66E-D4B4BCE69941}" type="datetimeFigureOut">
              <a:rPr lang="uk-UA" smtClean="0"/>
              <a:t>20.05.2020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3D7BD-182D-4561-9D36-DF8E59E215C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789D-EF61-4380-B66E-D4B4BCE69941}" type="datetimeFigureOut">
              <a:rPr lang="uk-UA" smtClean="0"/>
              <a:t>20.05.2020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3D7BD-182D-4561-9D36-DF8E59E215C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3789D-EF61-4380-B66E-D4B4BCE69941}" type="datetimeFigureOut">
              <a:rPr lang="uk-UA" smtClean="0"/>
              <a:t>20.05.2020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3D7BD-182D-4561-9D36-DF8E59E215C5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75656" y="548680"/>
            <a:ext cx="701366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6600" b="1" cap="none" spc="0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ми </a:t>
            </a:r>
            <a:r>
              <a:rPr lang="ru-RU" sz="6600" b="1" cap="none" spc="0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знаємо</a:t>
            </a:r>
            <a:r>
              <a:rPr lang="ru-RU" sz="6600" b="1" cap="none" spc="0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6600" b="1" cap="none" spc="0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6600" b="1" cap="none" spc="0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cap="none" spc="0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мови</a:t>
            </a:r>
            <a:endParaRPr lang="ru-RU" sz="6600" b="1" cap="none" spc="0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5301208"/>
            <a:ext cx="701366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66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клас</a:t>
            </a:r>
            <a:endParaRPr lang="ru-RU" sz="66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AutoShape 4" descr="Дети и школьные принадлежности, школьники, ученики векторный клипар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1270" name="Picture 6" descr="723 [átalakított] .png | การตกแต่งห้องเรียน, โรงเรียน, ก่อนวัยเรียน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852936"/>
            <a:ext cx="3221265" cy="3754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" y="0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Пригадайте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вивчили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47864" y="1484784"/>
            <a:ext cx="3168352" cy="86409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1628800"/>
            <a:ext cx="30963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3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мови</a:t>
            </a:r>
            <a:endParaRPr lang="ru-RU" sz="3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555776" y="2348880"/>
            <a:ext cx="1224136" cy="72008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940152" y="2348880"/>
            <a:ext cx="1008112" cy="72008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940424" y="2348880"/>
            <a:ext cx="63624" cy="1512168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043608" y="3068960"/>
            <a:ext cx="35283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іменник</a:t>
            </a:r>
            <a:endParaRPr lang="ru-RU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43808" y="4005064"/>
            <a:ext cx="43924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прикметник</a:t>
            </a:r>
            <a:endParaRPr lang="ru-RU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15608" y="3068960"/>
            <a:ext cx="35283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дієслово</a:t>
            </a:r>
            <a:endParaRPr lang="ru-RU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Раскраски: лучшие изображения (410) | Раскраски, Воскресная школа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4221088"/>
            <a:ext cx="1455877" cy="2334072"/>
          </a:xfrm>
          <a:prstGeom prst="rect">
            <a:avLst/>
          </a:prstGeom>
          <a:noFill/>
        </p:spPr>
      </p:pic>
      <p:pic>
        <p:nvPicPr>
          <p:cNvPr id="18436" name="Picture 4" descr="Photo from album &quot;Дети читают, библиотека&quot; on | Leitura para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5013176"/>
            <a:ext cx="2971761" cy="16437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Розумова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розминка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764704"/>
            <a:ext cx="7416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Іменник</a:t>
            </a:r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0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…</a:t>
            </a:r>
            <a:endParaRPr lang="ru-RU" sz="4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628800"/>
            <a:ext cx="7776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Прикметник</a:t>
            </a:r>
            <a:r>
              <a:rPr lang="ru-RU" sz="4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000" b="1" cap="none" spc="0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4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4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4000" b="1" cap="none" spc="0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lang="ru-RU" sz="4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…</a:t>
            </a:r>
            <a:endParaRPr lang="ru-RU" sz="40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3068960"/>
            <a:ext cx="7416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Дієслово</a:t>
            </a:r>
            <a:r>
              <a:rPr lang="ru-RU" sz="40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000" b="1" cap="none" spc="0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40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40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lang="ru-RU" sz="40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…</a:t>
            </a:r>
            <a:endParaRPr lang="ru-RU" sz="40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3861048"/>
            <a:ext cx="7416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дієсловами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…</a:t>
            </a:r>
            <a:endParaRPr lang="ru-RU" sz="4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4653136"/>
            <a:ext cx="7416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Іменник</a:t>
            </a:r>
            <a:r>
              <a:rPr lang="ru-RU" sz="4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4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3 роди : …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5373216"/>
            <a:ext cx="7416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Дієслова</a:t>
            </a:r>
            <a:r>
              <a:rPr lang="ru-RU" sz="4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4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4000" b="1" cap="none" spc="0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часи</a:t>
            </a:r>
            <a:r>
              <a:rPr lang="ru-RU" sz="4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…</a:t>
            </a:r>
            <a:endParaRPr lang="ru-RU" sz="40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Московская прописка. Нужна ли она и если нужна, то зачем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3933056"/>
            <a:ext cx="1512168" cy="1639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Розумова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розминка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764704"/>
            <a:ext cx="7416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Власні</a:t>
            </a:r>
            <a:r>
              <a:rPr lang="ru-RU" sz="4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назви</a:t>
            </a:r>
            <a:r>
              <a:rPr lang="ru-RU" sz="4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пишуться</a:t>
            </a:r>
            <a:r>
              <a:rPr lang="ru-RU" sz="4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4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…</a:t>
            </a:r>
            <a:endParaRPr lang="ru-RU" sz="40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1484784"/>
            <a:ext cx="7416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Початкова</a:t>
            </a:r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форма </a:t>
            </a:r>
            <a:r>
              <a:rPr lang="ru-RU" sz="40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дієслів</a:t>
            </a:r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…</a:t>
            </a:r>
            <a:endParaRPr lang="ru-RU" sz="4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2276872"/>
            <a:ext cx="74168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Назви</a:t>
            </a:r>
            <a:r>
              <a:rPr lang="ru-RU" sz="4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істот</a:t>
            </a:r>
            <a:r>
              <a:rPr lang="ru-RU" sz="4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відповідають</a:t>
            </a:r>
            <a:r>
              <a:rPr lang="ru-RU" sz="4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40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питання</a:t>
            </a:r>
            <a:r>
              <a:rPr lang="ru-RU" sz="4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…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3645024"/>
            <a:ext cx="74168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Назви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неістот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відповідають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питання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…</a:t>
            </a:r>
            <a:endParaRPr lang="ru-RU" sz="40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5013176"/>
            <a:ext cx="7416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Іменники</a:t>
            </a:r>
            <a:r>
              <a:rPr lang="ru-RU" sz="40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змінюються</a:t>
            </a:r>
            <a:r>
              <a:rPr lang="ru-RU" sz="40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 …</a:t>
            </a:r>
            <a:endParaRPr lang="ru-RU" sz="40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03648" y="5877272"/>
            <a:ext cx="7416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Службові</a:t>
            </a:r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слова - …</a:t>
            </a:r>
            <a:endParaRPr lang="ru-RU" sz="4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Московская прописка. Нужна ли она и если нужна, то зачем ...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52320" y="116632"/>
            <a:ext cx="1512168" cy="1639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Каліграфічна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хвилинка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836712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Роз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ʼ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єднайте 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слова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запишіть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.</a:t>
            </a:r>
            <a:endParaRPr lang="ru-RU" sz="3200" b="1" i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2060848"/>
            <a:ext cx="756084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мовамовниймовити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419872" y="2276872"/>
            <a:ext cx="0" cy="6480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084168" y="2276872"/>
            <a:ext cx="0" cy="6480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547664" y="3284984"/>
            <a:ext cx="759633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60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sz="6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мовний</a:t>
            </a:r>
            <a:r>
              <a:rPr lang="ru-RU" sz="6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мовити</a:t>
            </a:r>
            <a:endParaRPr lang="ru-RU" sz="60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75656" y="4725144"/>
            <a:ext cx="701366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належить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кожне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слово ?</a:t>
            </a:r>
            <a:endParaRPr lang="ru-RU" sz="3200" b="1" i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75656" y="4797152"/>
            <a:ext cx="701366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слова 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назвати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спільнокореневими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Доведіть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.</a:t>
            </a:r>
            <a:endParaRPr lang="ru-RU" sz="3200" b="1" i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47664" y="5013176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Визначте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корінь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.</a:t>
            </a:r>
            <a:endParaRPr lang="ru-RU" sz="3200" b="1" i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 rot="19083527">
            <a:off x="1872537" y="3317520"/>
            <a:ext cx="862422" cy="871734"/>
          </a:xfrm>
          <a:custGeom>
            <a:avLst/>
            <a:gdLst>
              <a:gd name="T0" fmla="*/ 0 w 21600"/>
              <a:gd name="T1" fmla="*/ 0 h 21600"/>
              <a:gd name="T2" fmla="*/ 75898873 w 21600"/>
              <a:gd name="T3" fmla="*/ 66268814 h 21600"/>
              <a:gd name="T4" fmla="*/ 0 w 21600"/>
              <a:gd name="T5" fmla="*/ 66268814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uk-UA">
              <a:latin typeface="Calibri" pitchFamily="34" charset="0"/>
            </a:endParaRPr>
          </a:p>
        </p:txBody>
      </p:sp>
      <p:sp>
        <p:nvSpPr>
          <p:cNvPr id="14" name="Arc 11"/>
          <p:cNvSpPr>
            <a:spLocks/>
          </p:cNvSpPr>
          <p:nvPr/>
        </p:nvSpPr>
        <p:spPr bwMode="auto">
          <a:xfrm rot="19083527">
            <a:off x="3672737" y="3245512"/>
            <a:ext cx="862422" cy="871734"/>
          </a:xfrm>
          <a:custGeom>
            <a:avLst/>
            <a:gdLst>
              <a:gd name="T0" fmla="*/ 0 w 21600"/>
              <a:gd name="T1" fmla="*/ 0 h 21600"/>
              <a:gd name="T2" fmla="*/ 75898873 w 21600"/>
              <a:gd name="T3" fmla="*/ 66268814 h 21600"/>
              <a:gd name="T4" fmla="*/ 0 w 21600"/>
              <a:gd name="T5" fmla="*/ 66268814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uk-UA">
              <a:latin typeface="Calibri" pitchFamily="34" charset="0"/>
            </a:endParaRPr>
          </a:p>
        </p:txBody>
      </p:sp>
      <p:sp>
        <p:nvSpPr>
          <p:cNvPr id="15" name="Arc 11"/>
          <p:cNvSpPr>
            <a:spLocks/>
          </p:cNvSpPr>
          <p:nvPr/>
        </p:nvSpPr>
        <p:spPr bwMode="auto">
          <a:xfrm rot="19083527">
            <a:off x="6481049" y="3317520"/>
            <a:ext cx="862422" cy="871734"/>
          </a:xfrm>
          <a:custGeom>
            <a:avLst/>
            <a:gdLst>
              <a:gd name="T0" fmla="*/ 0 w 21600"/>
              <a:gd name="T1" fmla="*/ 0 h 21600"/>
              <a:gd name="T2" fmla="*/ 75898873 w 21600"/>
              <a:gd name="T3" fmla="*/ 66268814 h 21600"/>
              <a:gd name="T4" fmla="*/ 0 w 21600"/>
              <a:gd name="T5" fmla="*/ 66268814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uk-UA">
              <a:latin typeface="Calibri" pitchFamily="34" charset="0"/>
            </a:endParaRPr>
          </a:p>
        </p:txBody>
      </p:sp>
      <p:pic>
        <p:nvPicPr>
          <p:cNvPr id="15362" name="Picture 2" descr="Photo from album &quot;Дети в школе&quot; on | Clip art, Meninas na escola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260648"/>
            <a:ext cx="1086354" cy="1914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" grpId="1"/>
      <p:bldP spid="11" grpId="0"/>
      <p:bldP spid="11" grpId="1"/>
      <p:bldP spid="12" grpId="0"/>
      <p:bldP spid="12" grpId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Розподільний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диктант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620688"/>
            <a:ext cx="77403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Іменник</a:t>
            </a:r>
            <a:r>
              <a:rPr lang="ru-RU" sz="32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32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Прикметник</a:t>
            </a:r>
            <a:r>
              <a:rPr lang="ru-RU" sz="32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2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Дієслово</a:t>
            </a:r>
            <a:endParaRPr lang="ru-RU" sz="32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4149080"/>
            <a:ext cx="35283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стрибає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4221088"/>
            <a:ext cx="35283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ведмежа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75856" y="4293096"/>
            <a:ext cx="35283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хитра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03848" y="4365104"/>
            <a:ext cx="35283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зайчик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87824" y="4365104"/>
            <a:ext cx="439248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підкрадається</a:t>
            </a:r>
            <a:endParaRPr lang="ru-RU" sz="3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91880" y="4365104"/>
            <a:ext cx="35283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сірий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75856" y="4437112"/>
            <a:ext cx="35283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грається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91880" y="4365104"/>
            <a:ext cx="35283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лисичка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4437112"/>
            <a:ext cx="35283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волохате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03648" y="5733256"/>
            <a:ext cx="748883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скласти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записаних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слів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</a:t>
            </a:r>
            <a:endParaRPr lang="ru-RU" sz="3200" b="1" i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AutoShape 2" descr="Зайчик Клипарт - Больше информации» — карточка пользователя Оксана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4340" name="Picture 4" descr="Зайчик кліпарт. Безкоштовне завантаження. | Creazil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429000"/>
            <a:ext cx="1830185" cy="1823322"/>
          </a:xfrm>
          <a:prstGeom prst="rect">
            <a:avLst/>
          </a:prstGeom>
          <a:noFill/>
        </p:spPr>
      </p:pic>
      <p:pic>
        <p:nvPicPr>
          <p:cNvPr id="14342" name="Picture 6" descr="PNG Лисички. Обсуждение на LiveInternet - Российский Сервис Онлайн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573016"/>
            <a:ext cx="1077429" cy="1945804"/>
          </a:xfrm>
          <a:prstGeom prst="rect">
            <a:avLst/>
          </a:prstGeom>
          <a:noFill/>
        </p:spPr>
      </p:pic>
      <p:pic>
        <p:nvPicPr>
          <p:cNvPr id="14344" name="Picture 8" descr="Дневник rosinka7304 : LiveInternet - Российский Сервис Онлайн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3284984"/>
            <a:ext cx="1153776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7.40741E-7 L 0.27014 -0.46574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" y="-2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07407E-6 L -0.35035 -0.48033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" y="-2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4 -0.49097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2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-0.32674 -0.38588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" y="-1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7.40741E-7 L 0.26389 -0.38588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" y="-1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-0.02761 -0.40694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" y="-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9259E-6 L 0.27951 -0.32292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-0.35052 -0.29143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" y="-1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59259E-6 L -0.02743 -0.3125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" y="-1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Робота </a:t>
            </a:r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реченнями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836712"/>
            <a:ext cx="7884368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Стрибає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сірий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зайчик .</a:t>
            </a:r>
          </a:p>
          <a:p>
            <a:r>
              <a:rPr lang="ru-RU" sz="48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Підкрадається</a:t>
            </a:r>
            <a:r>
              <a:rPr lang="ru-RU" sz="4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хитра лисичка .</a:t>
            </a:r>
          </a:p>
          <a:p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Грається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волохате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ведмежа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Картинки по запросу картинки мишки для детей (с изображениями ..."/>
          <p:cNvPicPr>
            <a:picLocks noChangeAspect="1" noChangeArrowheads="1"/>
          </p:cNvPicPr>
          <p:nvPr/>
        </p:nvPicPr>
        <p:blipFill>
          <a:blip r:embed="rId3" cstate="print"/>
          <a:srcRect t="3706" r="57150"/>
          <a:stretch>
            <a:fillRect/>
          </a:stretch>
        </p:blipFill>
        <p:spPr bwMode="auto">
          <a:xfrm>
            <a:off x="7380312" y="3861048"/>
            <a:ext cx="1008112" cy="1871093"/>
          </a:xfrm>
          <a:prstGeom prst="rect">
            <a:avLst/>
          </a:prstGeom>
          <a:noFill/>
        </p:spPr>
      </p:pic>
      <p:pic>
        <p:nvPicPr>
          <p:cNvPr id="21508" name="Picture 4" descr="ᐈ Мультяшная рисунки, фото милая мультяшная лиса | скачать на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1988840"/>
            <a:ext cx="1354938" cy="1264962"/>
          </a:xfrm>
          <a:prstGeom prst="rect">
            <a:avLst/>
          </a:prstGeom>
          <a:noFill/>
        </p:spPr>
      </p:pic>
      <p:pic>
        <p:nvPicPr>
          <p:cNvPr id="21510" name="Picture 6" descr="Клипарт белки, лисы и зайцы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452320" y="0"/>
            <a:ext cx="1394924" cy="180779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403648" y="5805264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Визначте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рід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число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прикметників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.</a:t>
            </a:r>
            <a:endParaRPr lang="ru-RU" sz="3200" b="1" i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Творча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робота 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620688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Складіть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 схемами.</a:t>
            </a:r>
            <a:endParaRPr lang="ru-RU" sz="3200" b="1" i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196752"/>
            <a:ext cx="78843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Яка ?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2204864"/>
            <a:ext cx="78843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Маленька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дівчинка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грається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дети пнг - Самое интересное в блог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140968"/>
            <a:ext cx="2513112" cy="3282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Творча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робота 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620688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Складіть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 схемами.</a:t>
            </a:r>
            <a:endParaRPr lang="ru-RU" sz="3200" b="1" i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196752"/>
            <a:ext cx="78843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Яке ?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робило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2204864"/>
            <a:ext cx="78843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Яскраве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сонечко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гріло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.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Солнышко. Клипарт с прозрачностью.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831951"/>
            <a:ext cx="4777943" cy="4026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Творча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робота 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620688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Складіть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 схемами.</a:t>
            </a:r>
            <a:endParaRPr lang="ru-RU" sz="3200" b="1" i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196752"/>
            <a:ext cx="78843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зроблять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2204864"/>
            <a:ext cx="78843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Веселі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заспівають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.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Мальчик и девочка&quot; — card of the user Евгения Ж. in Yandex.Collecti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068960"/>
            <a:ext cx="2617781" cy="35086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Робота </a:t>
            </a:r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фразеологізмами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980728"/>
            <a:ext cx="788436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Зарубати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на …</a:t>
            </a:r>
          </a:p>
          <a:p>
            <a:r>
              <a:rPr lang="ru-RU" sz="4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Куй </a:t>
            </a:r>
            <a:r>
              <a:rPr lang="ru-RU" sz="48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залізо</a:t>
            </a:r>
            <a:r>
              <a:rPr lang="ru-RU" sz="4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поки</a:t>
            </a:r>
            <a:r>
              <a:rPr lang="ru-RU" sz="4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…</a:t>
            </a:r>
          </a:p>
          <a:p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4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кіт</a:t>
            </a:r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…</a:t>
            </a:r>
            <a:endParaRPr lang="ru-RU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3501008"/>
            <a:ext cx="216024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Довідка</a:t>
            </a:r>
            <a:r>
              <a:rPr lang="ru-RU" sz="36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:</a:t>
            </a:r>
            <a:endParaRPr lang="ru-RU" sz="3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3501008"/>
            <a:ext cx="194421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гаряче</a:t>
            </a:r>
            <a:endParaRPr lang="ru-RU" sz="3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4048" y="3501008"/>
            <a:ext cx="194421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носі</a:t>
            </a:r>
            <a:endParaRPr lang="ru-RU" sz="3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56176" y="3501008"/>
            <a:ext cx="237626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наплакав</a:t>
            </a:r>
            <a:endParaRPr lang="ru-RU" sz="3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5373216"/>
            <a:ext cx="74888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Поясніть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фразеологізми</a:t>
            </a:r>
            <a:r>
              <a:rPr lang="ru-RU" sz="32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.</a:t>
            </a:r>
            <a:endParaRPr lang="ru-RU" sz="3200" b="1" i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-0.07847 L -0.01962 -0.3618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-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-0.08889 L 0.24826 -0.23588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" y="-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-0.31093 -0.13102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Самостійна</a:t>
            </a:r>
            <a:r>
              <a:rPr lang="ru-RU" sz="32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робота 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412776"/>
            <a:ext cx="6984776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Весна (</a:t>
            </a:r>
            <a:r>
              <a:rPr lang="ru-RU" sz="36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зробила</a:t>
            </a:r>
            <a:r>
              <a:rPr lang="ru-RU" sz="3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?) … .</a:t>
            </a:r>
          </a:p>
          <a:p>
            <a:r>
              <a:rPr lang="ru-RU" sz="36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Сонечко</a:t>
            </a:r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ru-RU" sz="36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?) … .</a:t>
            </a:r>
          </a:p>
          <a:p>
            <a:r>
              <a:rPr lang="ru-RU" sz="3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Пташки (</a:t>
            </a:r>
            <a:r>
              <a:rPr lang="ru-RU" sz="36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роблять</a:t>
            </a:r>
            <a:r>
              <a:rPr lang="ru-RU" sz="3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?) … .</a:t>
            </a:r>
          </a:p>
          <a:p>
            <a:r>
              <a:rPr lang="ru-RU" sz="36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Травичка</a:t>
            </a:r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?) … .</a:t>
            </a:r>
          </a:p>
          <a:p>
            <a:r>
              <a:rPr lang="ru-RU" sz="36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Квіти</a:t>
            </a:r>
            <a:r>
              <a:rPr lang="ru-RU" sz="3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роблять</a:t>
            </a:r>
            <a:r>
              <a:rPr lang="ru-RU" sz="3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?) … .</a:t>
            </a:r>
            <a:endParaRPr lang="ru-RU" sz="3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620688"/>
            <a:ext cx="72728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Доберіть</a:t>
            </a:r>
            <a:r>
              <a:rPr lang="ru-RU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дієслова</a:t>
            </a:r>
            <a:r>
              <a:rPr lang="ru-RU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запишіть</a:t>
            </a:r>
            <a:r>
              <a:rPr lang="ru-RU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текст. </a:t>
            </a:r>
            <a:endParaRPr lang="ru-RU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Весна Деревья В День Вектор Клипарт Изображен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4157178"/>
            <a:ext cx="3727134" cy="27008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Ребуси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340768"/>
            <a:ext cx="3528392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3тон</a:t>
            </a:r>
          </a:p>
          <a:p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Ві3</a:t>
            </a:r>
          </a:p>
          <a:p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3вога</a:t>
            </a:r>
          </a:p>
          <a:p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3зуб</a:t>
            </a:r>
          </a:p>
          <a:p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елек3ка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548680"/>
            <a:ext cx="748883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Розгадайте</a:t>
            </a:r>
            <a:r>
              <a:rPr lang="ru-RU" sz="24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запишіть</a:t>
            </a:r>
            <a:r>
              <a:rPr lang="ru-RU" sz="24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слова </a:t>
            </a:r>
            <a:r>
              <a:rPr lang="ru-RU" sz="24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Визначте</a:t>
            </a:r>
            <a:r>
              <a:rPr lang="ru-RU" sz="24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4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lang="ru-RU" sz="24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, до </a:t>
            </a:r>
            <a:r>
              <a:rPr lang="ru-RU" sz="2400" b="1" i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4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вони належать.</a:t>
            </a:r>
            <a:endParaRPr lang="ru-RU" sz="2400" b="1" i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5856" y="1340768"/>
            <a:ext cx="30963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тритон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Тритон шаржа иллюстрация вектора. иллюстрации насчитывающей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268760"/>
            <a:ext cx="1849494" cy="109195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203848" y="2204864"/>
            <a:ext cx="30963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вітри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4" name="Picture 4" descr="Ветер - анимация на телефон от havafara №1458657 (com imagens ...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2132856"/>
            <a:ext cx="1706942" cy="1120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419872" y="2996952"/>
            <a:ext cx="30963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тривога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6" name="Picture 6" descr="منتديات لكِ النسائية - الأرشيف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3284984"/>
            <a:ext cx="1485528" cy="209820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131840" y="3789040"/>
            <a:ext cx="30963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тризуб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8" name="Picture 8" descr="Футболка женская Герб Украины с фоном - купить в магазине Moda Prin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3861048"/>
            <a:ext cx="760799" cy="98757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139952" y="4653136"/>
            <a:ext cx="38164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електрика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10" name="Picture 10" descr="Гифка электричество анимация гиф картинка, скачать анимированный ...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824" y="5445224"/>
            <a:ext cx="1008112" cy="12380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2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ветущий май. Шаблоны для презентации. | Начал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70136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Ребуси</a:t>
            </a:r>
            <a:endParaRPr lang="ru-RU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332656"/>
            <a:ext cx="3528392" cy="84023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3кутний</a:t>
            </a:r>
          </a:p>
          <a:p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ак3са</a:t>
            </a:r>
          </a:p>
          <a:p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3мати</a:t>
            </a:r>
          </a:p>
          <a:p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зі3</a:t>
            </a:r>
          </a:p>
          <a:p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майс3</a:t>
            </a:r>
          </a:p>
          <a:p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айс3</a:t>
            </a:r>
          </a:p>
          <a:p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3май</a:t>
            </a:r>
          </a:p>
          <a:p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3валий</a:t>
            </a:r>
          </a:p>
          <a:p>
            <a:endParaRPr lang="ru-RU" sz="5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3968" y="260648"/>
            <a:ext cx="38164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трикутний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7956376" y="404664"/>
            <a:ext cx="792088" cy="504056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3419872" y="1196752"/>
            <a:ext cx="38164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актриса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Актриса представляет для человека камеры в программе ТВ также ..."/>
          <p:cNvPicPr>
            <a:picLocks noChangeAspect="1" noChangeArrowheads="1"/>
          </p:cNvPicPr>
          <p:nvPr/>
        </p:nvPicPr>
        <p:blipFill>
          <a:blip r:embed="rId3" cstate="print"/>
          <a:srcRect l="11380" t="15093" r="6683" b="13756"/>
          <a:stretch>
            <a:fillRect/>
          </a:stretch>
        </p:blipFill>
        <p:spPr bwMode="auto">
          <a:xfrm>
            <a:off x="6660232" y="1052736"/>
            <a:ext cx="1728192" cy="158417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491880" y="1988840"/>
            <a:ext cx="38164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тримати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83768" y="2780928"/>
            <a:ext cx="38164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зітри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91880" y="3645024"/>
            <a:ext cx="38164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майстри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4" descr="Цены на услуги плотника в Донецке от 2020-05-07 - Сервисная служба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564904"/>
            <a:ext cx="1274331" cy="183797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3131840" y="4365104"/>
            <a:ext cx="38164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айстри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2" name="Picture 6" descr="Постер Красивый букет астр на белом фоне - купить в интернет ...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4437112"/>
            <a:ext cx="1186434" cy="1610544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3203848" y="5157192"/>
            <a:ext cx="38164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тримай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851920" y="5934670"/>
            <a:ext cx="38164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тривалий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10" grpId="0"/>
      <p:bldP spid="11" grpId="0"/>
      <p:bldP spid="12" grpId="0"/>
      <p:bldP spid="14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319</Words>
  <Application>Microsoft Office PowerPoint</Application>
  <PresentationFormat>Экран (4:3)</PresentationFormat>
  <Paragraphs>103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</cp:revision>
  <dcterms:created xsi:type="dcterms:W3CDTF">2020-05-20T11:37:22Z</dcterms:created>
  <dcterms:modified xsi:type="dcterms:W3CDTF">2020-05-20T13:01:47Z</dcterms:modified>
</cp:coreProperties>
</file>