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043FE-B3E3-4133-8D54-5ADF74BE9537}" type="datetimeFigureOut">
              <a:rPr lang="uk-UA" smtClean="0"/>
              <a:t>13.01.2021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947E9-035F-4ADE-9CAC-074704D4A28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6976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043FE-B3E3-4133-8D54-5ADF74BE9537}" type="datetimeFigureOut">
              <a:rPr lang="uk-UA" smtClean="0"/>
              <a:t>13.01.2021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947E9-035F-4ADE-9CAC-074704D4A28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0055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043FE-B3E3-4133-8D54-5ADF74BE9537}" type="datetimeFigureOut">
              <a:rPr lang="uk-UA" smtClean="0"/>
              <a:t>13.01.2021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947E9-035F-4ADE-9CAC-074704D4A28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04856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043FE-B3E3-4133-8D54-5ADF74BE9537}" type="datetimeFigureOut">
              <a:rPr lang="uk-UA" smtClean="0"/>
              <a:t>13.01.2021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947E9-035F-4ADE-9CAC-074704D4A28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637035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043FE-B3E3-4133-8D54-5ADF74BE9537}" type="datetimeFigureOut">
              <a:rPr lang="uk-UA" smtClean="0"/>
              <a:t>13.01.2021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947E9-035F-4ADE-9CAC-074704D4A28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50755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043FE-B3E3-4133-8D54-5ADF74BE9537}" type="datetimeFigureOut">
              <a:rPr lang="uk-UA" smtClean="0"/>
              <a:t>13.01.2021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947E9-035F-4ADE-9CAC-074704D4A28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8213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043FE-B3E3-4133-8D54-5ADF74BE9537}" type="datetimeFigureOut">
              <a:rPr lang="uk-UA" smtClean="0"/>
              <a:t>13.01.2021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947E9-035F-4ADE-9CAC-074704D4A28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05083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043FE-B3E3-4133-8D54-5ADF74BE9537}" type="datetimeFigureOut">
              <a:rPr lang="uk-UA" smtClean="0"/>
              <a:t>13.01.2021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947E9-035F-4ADE-9CAC-074704D4A28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5285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043FE-B3E3-4133-8D54-5ADF74BE9537}" type="datetimeFigureOut">
              <a:rPr lang="uk-UA" smtClean="0"/>
              <a:t>13.01.2021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947E9-035F-4ADE-9CAC-074704D4A28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88967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043FE-B3E3-4133-8D54-5ADF74BE9537}" type="datetimeFigureOut">
              <a:rPr lang="uk-UA" smtClean="0"/>
              <a:t>13.01.2021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947E9-035F-4ADE-9CAC-074704D4A28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30024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043FE-B3E3-4133-8D54-5ADF74BE9537}" type="datetimeFigureOut">
              <a:rPr lang="uk-UA" smtClean="0"/>
              <a:t>13.01.2021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947E9-035F-4ADE-9CAC-074704D4A28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91900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C043FE-B3E3-4133-8D54-5ADF74BE9537}" type="datetimeFigureOut">
              <a:rPr lang="uk-UA" smtClean="0"/>
              <a:t>13.01.2021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D947E9-035F-4ADE-9CAC-074704D4A28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27332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Я досліджую світ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292576"/>
          </a:xfrm>
        </p:spPr>
        <p:txBody>
          <a:bodyPr>
            <a:normAutofit/>
          </a:bodyPr>
          <a:lstStyle/>
          <a:p>
            <a:r>
              <a:rPr lang="uk-UA" sz="5400" dirty="0" smtClean="0"/>
              <a:t>Тема 5. Світ невідомий</a:t>
            </a:r>
            <a:endParaRPr lang="uk-UA" sz="5400" dirty="0"/>
          </a:p>
        </p:txBody>
      </p:sp>
    </p:spTree>
    <p:extLst>
      <p:ext uri="{BB962C8B-B14F-4D97-AF65-F5344CB8AC3E}">
        <p14:creationId xmlns:p14="http://schemas.microsoft.com/office/powerpoint/2010/main" val="3457085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8032" y="325796"/>
            <a:ext cx="10515600" cy="1325563"/>
          </a:xfrm>
        </p:spPr>
        <p:txBody>
          <a:bodyPr/>
          <a:lstStyle/>
          <a:p>
            <a:r>
              <a:rPr lang="en-US" dirty="0" smtClean="0"/>
              <a:t>https://www.thinglink.com/scene/1375124721959436290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65284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11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Тема Office</vt:lpstr>
      <vt:lpstr>Я досліджую світ</vt:lpstr>
      <vt:lpstr>https://www.thinglink.com/scene/1375124721959436290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 досліджую світ</dc:title>
  <dc:creator>HP</dc:creator>
  <cp:lastModifiedBy>HP</cp:lastModifiedBy>
  <cp:revision>2</cp:revision>
  <dcterms:created xsi:type="dcterms:W3CDTF">2021-01-12T12:54:57Z</dcterms:created>
  <dcterms:modified xsi:type="dcterms:W3CDTF">2021-01-13T07:53:18Z</dcterms:modified>
</cp:coreProperties>
</file>