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56EC-5C9B-4373-BF4C-D5111410B9C5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C9EA-7C9C-4F49-8D5F-F70D60272C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0489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56EC-5C9B-4373-BF4C-D5111410B9C5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C9EA-7C9C-4F49-8D5F-F70D60272C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8178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56EC-5C9B-4373-BF4C-D5111410B9C5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C9EA-7C9C-4F49-8D5F-F70D60272C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3852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56EC-5C9B-4373-BF4C-D5111410B9C5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C9EA-7C9C-4F49-8D5F-F70D60272C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5196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56EC-5C9B-4373-BF4C-D5111410B9C5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C9EA-7C9C-4F49-8D5F-F70D60272C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7139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56EC-5C9B-4373-BF4C-D5111410B9C5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C9EA-7C9C-4F49-8D5F-F70D60272C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878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56EC-5C9B-4373-BF4C-D5111410B9C5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C9EA-7C9C-4F49-8D5F-F70D60272C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7378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56EC-5C9B-4373-BF4C-D5111410B9C5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C9EA-7C9C-4F49-8D5F-F70D60272C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4740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56EC-5C9B-4373-BF4C-D5111410B9C5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C9EA-7C9C-4F49-8D5F-F70D60272C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8142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56EC-5C9B-4373-BF4C-D5111410B9C5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C9EA-7C9C-4F49-8D5F-F70D60272C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9259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56EC-5C9B-4373-BF4C-D5111410B9C5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C9EA-7C9C-4F49-8D5F-F70D60272C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1751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756EC-5C9B-4373-BF4C-D5111410B9C5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1C9EA-7C9C-4F49-8D5F-F70D60272C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808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Додавання і віднімання трицифрових чисел.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75178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Розділ ІУ. Додавання і віднімання багатоцифрових чисел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53" y="0"/>
            <a:ext cx="10911348" cy="607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104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 descr="Методична система формування поняття числа презентация, доклад, проект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8324"/>
            <a:ext cx="11857702" cy="675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9635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</Words>
  <Application>Microsoft Office PowerPoint</Application>
  <PresentationFormat>Широкоэкранный</PresentationFormat>
  <Paragraphs>1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Додавання і віднімання трицифрових чисел.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</cp:revision>
  <dcterms:created xsi:type="dcterms:W3CDTF">2021-01-12T14:26:23Z</dcterms:created>
  <dcterms:modified xsi:type="dcterms:W3CDTF">2021-01-13T07:52:18Z</dcterms:modified>
</cp:coreProperties>
</file>