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196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63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379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059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70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65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552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63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14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631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718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8B7AC-5C1C-4B0A-A06C-74CE2384B91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FE45E-1736-4407-9030-3F084C7FEB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803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Поняття про прикметник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https://www.youtube.com/watch?v=-rHgK2wLlX4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46592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Поняття про прикметник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прикметник</dc:title>
  <dc:creator>HP</dc:creator>
  <cp:lastModifiedBy>HP</cp:lastModifiedBy>
  <cp:revision>1</cp:revision>
  <dcterms:created xsi:type="dcterms:W3CDTF">2021-01-12T13:21:04Z</dcterms:created>
  <dcterms:modified xsi:type="dcterms:W3CDTF">2021-01-12T13:26:37Z</dcterms:modified>
</cp:coreProperties>
</file>