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08434-370A-4641-9E03-1DEB98BD3CF0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1BDAC-938B-40D7-9174-667FC1B7245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4235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08434-370A-4641-9E03-1DEB98BD3CF0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1BDAC-938B-40D7-9174-667FC1B7245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4049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08434-370A-4641-9E03-1DEB98BD3CF0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1BDAC-938B-40D7-9174-667FC1B7245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39710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08434-370A-4641-9E03-1DEB98BD3CF0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1BDAC-938B-40D7-9174-667FC1B7245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23682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08434-370A-4641-9E03-1DEB98BD3CF0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1BDAC-938B-40D7-9174-667FC1B7245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70345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08434-370A-4641-9E03-1DEB98BD3CF0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1BDAC-938B-40D7-9174-667FC1B7245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69250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08434-370A-4641-9E03-1DEB98BD3CF0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1BDAC-938B-40D7-9174-667FC1B7245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7454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08434-370A-4641-9E03-1DEB98BD3CF0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1BDAC-938B-40D7-9174-667FC1B7245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0267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08434-370A-4641-9E03-1DEB98BD3CF0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1BDAC-938B-40D7-9174-667FC1B7245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7414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08434-370A-4641-9E03-1DEB98BD3CF0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1BDAC-938B-40D7-9174-667FC1B7245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21361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08434-370A-4641-9E03-1DEB98BD3CF0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1BDAC-938B-40D7-9174-667FC1B7245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9609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108434-370A-4641-9E03-1DEB98BD3CF0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1BDAC-938B-40D7-9174-667FC1B7245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5193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Словосполучення прикметників з іменниками 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https://www.youtube.com/watch?v=OvxXX5jEmDU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338664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7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Словосполучення прикметників з іменниками 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Словосполучення прикметників з іменниками  </dc:title>
  <dc:creator>HP</dc:creator>
  <cp:lastModifiedBy>HP</cp:lastModifiedBy>
  <cp:revision>2</cp:revision>
  <dcterms:created xsi:type="dcterms:W3CDTF">2021-01-12T13:50:24Z</dcterms:created>
  <dcterms:modified xsi:type="dcterms:W3CDTF">2021-01-12T14:01:04Z</dcterms:modified>
</cp:coreProperties>
</file>