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7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3987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51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472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285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639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757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658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4419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918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480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499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4059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221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919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362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09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5CB21F-0961-4518-99A8-A1D7A379B29B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8A9A2E5-A5EA-4563-9274-44FB5A25BAA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396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9167" y="1201782"/>
            <a:ext cx="9862456" cy="1267097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uk-UA" sz="3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Правила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Речевой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этикет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4033" y="2952206"/>
            <a:ext cx="10097589" cy="289995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Цель: </a:t>
            </a:r>
          </a:p>
          <a:p>
            <a:pPr algn="l"/>
            <a:r>
              <a:rPr lang="ru-RU" sz="3200" dirty="0" smtClean="0"/>
              <a:t>научить определенным правилам ведения диалога как формы речевого взаимодействия между людьми; </a:t>
            </a:r>
          </a:p>
          <a:p>
            <a:pPr algn="l"/>
            <a:r>
              <a:rPr lang="ru-RU" sz="3200" dirty="0" smtClean="0"/>
              <a:t>следовать речевым и моральным правилам.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67893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8274" y="705394"/>
            <a:ext cx="10763795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высказывание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понимаете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его </a:t>
            </a:r>
            <a:r>
              <a:rPr lang="uk-UA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смысл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</a:p>
          <a:p>
            <a:endParaRPr lang="uk-UA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речь – важнейшая часть не только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нашего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поведения, но и нашей души, ума (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Д.Лихачев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Спишите, поясните правописание выделенного слова.</a:t>
            </a:r>
          </a:p>
          <a:p>
            <a:endParaRPr lang="ru-RU" b="1" dirty="0" smtClean="0"/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предполагает соблюдение главного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общения людей: проявлять уважение и внимание к собеседнику.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следует выполнять общие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речевые правила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говорить спокойно, доброжелательно, с умеренной громкостью;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высказывание так, чтобы не обидеть собеседника;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обидные слова</a:t>
            </a:r>
            <a:r>
              <a:rPr lang="ru-RU" dirty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78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6023" y="744583"/>
            <a:ext cx="1022821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смена высказываний, связанных между собой одной темой, то необходимо следовать таким речевым правилам: 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спокойно, </a:t>
            </a:r>
            <a:r>
              <a:rPr lang="en-US" sz="2800" dirty="0" smtClean="0"/>
              <a:t> </a:t>
            </a:r>
            <a:r>
              <a:rPr lang="uk-UA" sz="2800" dirty="0" err="1" smtClean="0"/>
              <a:t>доброжелательно</a:t>
            </a:r>
            <a:r>
              <a:rPr lang="uk-UA" sz="2800" dirty="0" smtClean="0"/>
              <a:t>, с </a:t>
            </a:r>
            <a:r>
              <a:rPr lang="uk-UA" sz="2800" dirty="0" err="1" smtClean="0"/>
              <a:t>умеренной</a:t>
            </a:r>
            <a:r>
              <a:rPr lang="uk-UA" sz="2800" dirty="0" smtClean="0"/>
              <a:t> </a:t>
            </a:r>
            <a:r>
              <a:rPr lang="uk-UA" sz="2800" dirty="0" err="1" smtClean="0"/>
              <a:t>громкостью</a:t>
            </a:r>
            <a:r>
              <a:rPr lang="uk-UA" sz="2800" dirty="0" smtClean="0"/>
              <a:t>;</a:t>
            </a:r>
          </a:p>
          <a:p>
            <a:r>
              <a:rPr lang="uk-UA" sz="2800" dirty="0" err="1" smtClean="0"/>
              <a:t>строить</a:t>
            </a:r>
            <a:r>
              <a:rPr lang="uk-UA" sz="2800" dirty="0" smtClean="0"/>
              <a:t> </a:t>
            </a:r>
            <a:r>
              <a:rPr lang="uk-UA" sz="2800" dirty="0" err="1" smtClean="0"/>
              <a:t>свое</a:t>
            </a:r>
            <a:r>
              <a:rPr lang="en-US" sz="2800" dirty="0" smtClean="0"/>
              <a:t> </a:t>
            </a:r>
            <a:r>
              <a:rPr lang="uk-UA" sz="2800" dirty="0" err="1" smtClean="0"/>
              <a:t>высказывание</a:t>
            </a:r>
            <a:r>
              <a:rPr lang="uk-UA" sz="2800" dirty="0" smtClean="0"/>
              <a:t> так, </a:t>
            </a:r>
            <a:r>
              <a:rPr lang="uk-UA" sz="2800" dirty="0" err="1" smtClean="0"/>
              <a:t>чтобы</a:t>
            </a:r>
            <a:r>
              <a:rPr lang="uk-UA" sz="2800" dirty="0" smtClean="0"/>
              <a:t> не </a:t>
            </a:r>
            <a:r>
              <a:rPr lang="uk-UA" sz="2800" dirty="0" err="1" smtClean="0"/>
              <a:t>обидеть</a:t>
            </a:r>
            <a:r>
              <a:rPr lang="uk-UA" sz="2800" dirty="0" smtClean="0"/>
              <a:t> </a:t>
            </a:r>
            <a:r>
              <a:rPr lang="uk-UA" sz="2800" dirty="0" err="1" smtClean="0"/>
              <a:t>собеседника</a:t>
            </a:r>
            <a:r>
              <a:rPr lang="uk-UA" sz="2800" dirty="0" smtClean="0"/>
              <a:t>; </a:t>
            </a:r>
            <a:r>
              <a:rPr lang="uk-UA" sz="2800" dirty="0" err="1" smtClean="0"/>
              <a:t>использовать</a:t>
            </a:r>
            <a:r>
              <a:rPr lang="uk-UA" sz="2800" dirty="0" smtClean="0"/>
              <a:t> </a:t>
            </a:r>
            <a:r>
              <a:rPr lang="uk-UA" sz="2800" dirty="0" err="1" smtClean="0"/>
              <a:t>литературную</a:t>
            </a:r>
            <a:r>
              <a:rPr lang="uk-UA" sz="2800" dirty="0" smtClean="0"/>
              <a:t> лексику, </a:t>
            </a:r>
            <a:r>
              <a:rPr lang="uk-UA" sz="2800" dirty="0" err="1" smtClean="0"/>
              <a:t>избегать</a:t>
            </a:r>
            <a:r>
              <a:rPr lang="uk-UA" sz="2800" dirty="0" smtClean="0"/>
              <a:t> </a:t>
            </a:r>
            <a:r>
              <a:rPr lang="uk-UA" sz="2800" dirty="0" err="1" smtClean="0"/>
              <a:t>невежливых</a:t>
            </a:r>
            <a:r>
              <a:rPr lang="uk-UA" sz="2800" dirty="0" smtClean="0"/>
              <a:t> и </a:t>
            </a:r>
            <a:r>
              <a:rPr lang="uk-UA" sz="2800" dirty="0" err="1" smtClean="0"/>
              <a:t>грубых</a:t>
            </a:r>
            <a:r>
              <a:rPr lang="uk-UA" sz="2800" dirty="0" smtClean="0"/>
              <a:t> </a:t>
            </a:r>
            <a:r>
              <a:rPr lang="uk-UA" sz="2800" dirty="0" err="1" smtClean="0"/>
              <a:t>слов</a:t>
            </a:r>
            <a:r>
              <a:rPr lang="uk-UA" sz="2800" dirty="0" smtClean="0"/>
              <a:t>; </a:t>
            </a:r>
            <a:r>
              <a:rPr lang="uk-UA" sz="2800" dirty="0" err="1" smtClean="0"/>
              <a:t>соблюдать</a:t>
            </a:r>
            <a:r>
              <a:rPr lang="uk-UA" sz="2800" dirty="0" smtClean="0"/>
              <a:t> </a:t>
            </a:r>
            <a:r>
              <a:rPr lang="uk-UA" sz="2800" dirty="0" err="1" smtClean="0"/>
              <a:t>очередность</a:t>
            </a:r>
            <a:r>
              <a:rPr lang="uk-UA" sz="2800" dirty="0" smtClean="0"/>
              <a:t> в </a:t>
            </a:r>
            <a:r>
              <a:rPr lang="uk-UA" sz="2800" dirty="0" err="1" smtClean="0"/>
              <a:t>разговоре</a:t>
            </a:r>
            <a:r>
              <a:rPr lang="uk-UA" sz="2800" dirty="0" smtClean="0"/>
              <a:t>;</a:t>
            </a:r>
          </a:p>
          <a:p>
            <a:r>
              <a:rPr lang="uk-UA" sz="2800" dirty="0" err="1" smtClean="0"/>
              <a:t>слушать</a:t>
            </a:r>
            <a:r>
              <a:rPr lang="uk-UA" sz="2800" dirty="0" smtClean="0"/>
              <a:t> </a:t>
            </a:r>
            <a:r>
              <a:rPr lang="uk-UA" sz="2800" dirty="0" err="1" smtClean="0"/>
              <a:t>собеседника</a:t>
            </a:r>
            <a:r>
              <a:rPr lang="uk-UA" sz="2800" dirty="0" smtClean="0"/>
              <a:t> не </a:t>
            </a:r>
            <a:r>
              <a:rPr lang="uk-UA" sz="2800" dirty="0" err="1" smtClean="0"/>
              <a:t>перебивая</a:t>
            </a:r>
            <a:r>
              <a:rPr lang="uk-UA" sz="2800" dirty="0" smtClean="0"/>
              <a:t>;</a:t>
            </a:r>
          </a:p>
          <a:p>
            <a:r>
              <a:rPr lang="uk-UA" sz="2800" dirty="0" err="1" smtClean="0"/>
              <a:t>поддерживать</a:t>
            </a:r>
            <a:r>
              <a:rPr lang="uk-UA" sz="2800" dirty="0" smtClean="0"/>
              <a:t> </a:t>
            </a:r>
            <a:r>
              <a:rPr lang="uk-UA" sz="2800" dirty="0" err="1" smtClean="0"/>
              <a:t>общую</a:t>
            </a:r>
            <a:r>
              <a:rPr lang="uk-UA" sz="2800" dirty="0" smtClean="0"/>
              <a:t> тему </a:t>
            </a:r>
            <a:r>
              <a:rPr lang="uk-UA" sz="2800" dirty="0" err="1" smtClean="0"/>
              <a:t>разговора</a:t>
            </a:r>
            <a:r>
              <a:rPr lang="uk-UA" sz="2800" dirty="0" smtClean="0"/>
              <a:t>;</a:t>
            </a:r>
          </a:p>
          <a:p>
            <a:r>
              <a:rPr lang="uk-UA" sz="2800" dirty="0" err="1" smtClean="0"/>
              <a:t>смотреть</a:t>
            </a:r>
            <a:r>
              <a:rPr lang="uk-UA" sz="2800" dirty="0" smtClean="0"/>
              <a:t> </a:t>
            </a:r>
            <a:r>
              <a:rPr lang="uk-UA" sz="2800" dirty="0" err="1" smtClean="0"/>
              <a:t>собеседнику</a:t>
            </a:r>
            <a:r>
              <a:rPr lang="uk-UA" sz="2800" dirty="0" smtClean="0"/>
              <a:t> в </a:t>
            </a:r>
            <a:r>
              <a:rPr lang="uk-UA" sz="2800" dirty="0" err="1" smtClean="0"/>
              <a:t>глаза</a:t>
            </a:r>
            <a:r>
              <a:rPr lang="uk-UA" sz="2800" dirty="0" smtClean="0"/>
              <a:t>;</a:t>
            </a:r>
          </a:p>
          <a:p>
            <a:r>
              <a:rPr lang="uk-UA" sz="2800" dirty="0" smtClean="0"/>
              <a:t>проявлять </a:t>
            </a:r>
            <a:r>
              <a:rPr lang="uk-UA" sz="2800" dirty="0" err="1" smtClean="0"/>
              <a:t>уважение</a:t>
            </a:r>
            <a:r>
              <a:rPr lang="uk-UA" sz="2800" dirty="0" smtClean="0"/>
              <a:t> и </a:t>
            </a:r>
            <a:r>
              <a:rPr lang="uk-UA" sz="2800" dirty="0" err="1" smtClean="0"/>
              <a:t>внимание</a:t>
            </a:r>
            <a:r>
              <a:rPr lang="uk-UA" sz="2800" dirty="0" smtClean="0"/>
              <a:t> к </a:t>
            </a:r>
            <a:r>
              <a:rPr lang="uk-UA" sz="2800" dirty="0" err="1" smtClean="0"/>
              <a:t>собеседнику</a:t>
            </a:r>
            <a:r>
              <a:rPr lang="uk-UA" sz="2800" dirty="0" smtClean="0"/>
              <a:t>.</a:t>
            </a:r>
          </a:p>
          <a:p>
            <a:pPr algn="just"/>
            <a:r>
              <a:rPr lang="uk-UA" sz="2800" b="1" dirty="0" err="1" smtClean="0"/>
              <a:t>Моральные</a:t>
            </a:r>
            <a:r>
              <a:rPr lang="uk-UA" sz="2800" b="1" dirty="0" smtClean="0"/>
              <a:t> правила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регулируют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миру 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согласию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17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960" y="901337"/>
            <a:ext cx="5016137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Речевой этикет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правила и принципы, которые помогают людям эффективно общаться. Человеку, который им следует, легче знакомиться, ладить с окружающими, избегать и улаживать конфликты. Детям и подросткам эти знания помогут самостоятельно решать проблемы через общение, а взрослым пригодятся в карьере и личной жизни.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en-US" dirty="0" smtClean="0"/>
              <a:t>»</a:t>
            </a:r>
            <a:endParaRPr lang="uk-UA" dirty="0"/>
          </a:p>
        </p:txBody>
      </p:sp>
      <p:pic>
        <p:nvPicPr>
          <p:cNvPr id="1026" name="Picture 2" descr="Что такое речевой этикет и зачем он нуж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293" y="1227909"/>
            <a:ext cx="5235482" cy="355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90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: &quot;Речевой этикет&quot; к уроку по русскому языку 5 класс. Бесплатно,  без регистраци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54" y="535578"/>
            <a:ext cx="10084526" cy="56300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644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по теме речевой этикет. Презентация &quot;речевой этикет&quot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63" y="1018903"/>
            <a:ext cx="9535886" cy="466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751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авила речевого поведения для говорящего - Презентация 27874-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863" y="1097279"/>
            <a:ext cx="8151223" cy="47810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059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216" y="1306285"/>
            <a:ext cx="10776857" cy="135853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упражнение 288 – А,Б,В,Г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по учебнику </a:t>
            </a:r>
            <a:r>
              <a:rPr lang="ru-RU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Т.М.Полякова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Е.И.Самонова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Русский язык. 5 класс. Стр. 87.)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Помним правила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Презентация на тему &quot;Этикетные диалоги&quot; скачать бесплатно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62015" y="2857909"/>
            <a:ext cx="4423833" cy="3317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815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713" y="862148"/>
            <a:ext cx="10371910" cy="12279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работа.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иллюстрации. Запишите этикетные реплики диалогов, которые могли произнести люди в каждой из данных ситуаций.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Срочно! Помогите пожалуйста составить этикетные реплики мини-диалогов по  картинкам - Школьные Знания.com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502" y="2377440"/>
            <a:ext cx="9836332" cy="3670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461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77</TotalTime>
  <Words>162</Words>
  <Application>Microsoft Office PowerPoint</Application>
  <PresentationFormat>Широкоэкранный</PresentationFormat>
  <Paragraphs>34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Garamond</vt:lpstr>
      <vt:lpstr>Times New Roman</vt:lpstr>
      <vt:lpstr>Натуральные материалы</vt:lpstr>
      <vt:lpstr>5 класс Диалог. Правила общения. Речевой этикет.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Выполните упражнение 288 – А,Б,В,Г  ( по учебнику Т.М.Полякова, Е.И.Самонова. Русский язык. 5 класс. Стр. 87.) Помним правила.  </vt:lpstr>
      <vt:lpstr> Домашняя работа. Рассмотрите иллюстрации. Запишите этикетные реплики диалогов, которые могли произнести люди в каждой из данных ситуаций.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Диалог. Правила общения. Речевой этикет. 5 класс</dc:title>
  <dc:creator>Svitlana</dc:creator>
  <cp:lastModifiedBy>Svitlana</cp:lastModifiedBy>
  <cp:revision>17</cp:revision>
  <dcterms:created xsi:type="dcterms:W3CDTF">2021-01-10T07:41:28Z</dcterms:created>
  <dcterms:modified xsi:type="dcterms:W3CDTF">2021-01-10T10:27:48Z</dcterms:modified>
</cp:coreProperties>
</file>