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8392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7033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466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7067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634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1080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513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1246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9890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195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033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F7C13-4212-406B-8504-E69D53AB6247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B6E14-513A-4061-AA34-9E2F1643712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39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Тварини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/>
              <a:t>1 клас</a:t>
            </a:r>
            <a:endParaRPr lang="uk-UA" sz="3200" b="1" dirty="0"/>
          </a:p>
        </p:txBody>
      </p:sp>
    </p:spTree>
    <p:extLst>
      <p:ext uri="{BB962C8B-B14F-4D97-AF65-F5344CB8AC3E}">
        <p14:creationId xmlns:p14="http://schemas.microsoft.com/office/powerpoint/2010/main" val="3377889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605625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6386051" y="339213"/>
            <a:ext cx="5250425" cy="1327355"/>
          </a:xfrm>
        </p:spPr>
        <p:txBody>
          <a:bodyPr>
            <a:normAutofit/>
          </a:bodyPr>
          <a:lstStyle/>
          <a:p>
            <a:pPr algn="just"/>
            <a:r>
              <a:rPr lang="uk-UA" sz="1800" b="1" dirty="0" smtClean="0"/>
              <a:t>1. Послухай, покажи та скажи</a:t>
            </a:r>
            <a:r>
              <a:rPr lang="uk-UA" sz="1400" dirty="0" smtClean="0"/>
              <a:t>.</a:t>
            </a:r>
            <a:endParaRPr lang="uk-UA" sz="14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6386051" y="3757257"/>
            <a:ext cx="3559277" cy="648929"/>
          </a:xfrm>
        </p:spPr>
        <p:txBody>
          <a:bodyPr/>
          <a:lstStyle/>
          <a:p>
            <a:pPr algn="just"/>
            <a:r>
              <a:rPr lang="uk-UA" dirty="0" smtClean="0"/>
              <a:t>2.</a:t>
            </a:r>
            <a:endParaRPr lang="uk-UA" dirty="0"/>
          </a:p>
        </p:txBody>
      </p:sp>
      <p:pic>
        <p:nvPicPr>
          <p:cNvPr id="5" name="02_CUP-QM1-CD2-Tr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06463" y="1666569"/>
            <a:ext cx="609600" cy="763331"/>
          </a:xfrm>
          <a:prstGeom prst="rect">
            <a:avLst/>
          </a:prstGeom>
        </p:spPr>
      </p:pic>
      <p:pic>
        <p:nvPicPr>
          <p:cNvPr id="6" name="03_CUP-QM1-CD2-Tr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57649" y="3910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1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</Words>
  <Application>Microsoft Office PowerPoint</Application>
  <PresentationFormat>Широкий екран</PresentationFormat>
  <Paragraphs>4</Paragraphs>
  <Slides>2</Slides>
  <Notes>0</Notes>
  <HiddenSlides>0</HiddenSlides>
  <MMClips>2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Тварини</vt:lpstr>
      <vt:lpstr>1. Послухай, покажи та скажи.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Тварини</dc:title>
  <dc:creator>Natalia Oros</dc:creator>
  <cp:lastModifiedBy>Natalia Oros</cp:lastModifiedBy>
  <cp:revision>2</cp:revision>
  <dcterms:created xsi:type="dcterms:W3CDTF">2021-01-11T16:15:36Z</dcterms:created>
  <dcterms:modified xsi:type="dcterms:W3CDTF">2021-01-11T16:27:27Z</dcterms:modified>
</cp:coreProperties>
</file>