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91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EACB5FC9-1A35-4557-8D87-E4912A94877E}" type="datetimeFigureOut">
              <a:rPr lang="uk-UA" smtClean="0"/>
              <a:t>17.01.2021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4E18B2D5-BE39-4348-90C0-224097912DFF}" type="slidenum">
              <a:rPr lang="uk-UA" smtClean="0"/>
              <a:t>‹№›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2394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B5FC9-1A35-4557-8D87-E4912A94877E}" type="datetimeFigureOut">
              <a:rPr lang="uk-UA" smtClean="0"/>
              <a:t>17.01.2021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8B2D5-BE39-4348-90C0-224097912DF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24340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B5FC9-1A35-4557-8D87-E4912A94877E}" type="datetimeFigureOut">
              <a:rPr lang="uk-UA" smtClean="0"/>
              <a:t>17.01.2021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8B2D5-BE39-4348-90C0-224097912DFF}" type="slidenum">
              <a:rPr lang="uk-UA" smtClean="0"/>
              <a:t>‹№›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59759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B5FC9-1A35-4557-8D87-E4912A94877E}" type="datetimeFigureOut">
              <a:rPr lang="uk-UA" smtClean="0"/>
              <a:t>17.01.2021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8B2D5-BE39-4348-90C0-224097912DF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49062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B5FC9-1A35-4557-8D87-E4912A94877E}" type="datetimeFigureOut">
              <a:rPr lang="uk-UA" smtClean="0"/>
              <a:t>17.01.2021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8B2D5-BE39-4348-90C0-224097912DFF}" type="slidenum">
              <a:rPr lang="uk-UA" smtClean="0"/>
              <a:t>‹№›</a:t>
            </a:fld>
            <a:endParaRPr lang="uk-UA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30936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B5FC9-1A35-4557-8D87-E4912A94877E}" type="datetimeFigureOut">
              <a:rPr lang="uk-UA" smtClean="0"/>
              <a:t>17.01.2021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8B2D5-BE39-4348-90C0-224097912DFF}" type="slidenum">
              <a:rPr lang="uk-UA" smtClean="0"/>
              <a:t>‹№›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61350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B5FC9-1A35-4557-8D87-E4912A94877E}" type="datetimeFigureOut">
              <a:rPr lang="uk-UA" smtClean="0"/>
              <a:t>17.01.2021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8B2D5-BE39-4348-90C0-224097912DF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83361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B5FC9-1A35-4557-8D87-E4912A94877E}" type="datetimeFigureOut">
              <a:rPr lang="uk-UA" smtClean="0"/>
              <a:t>17.01.2021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8B2D5-BE39-4348-90C0-224097912DFF}" type="slidenum">
              <a:rPr lang="uk-UA" smtClean="0"/>
              <a:t>‹№›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1336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B5FC9-1A35-4557-8D87-E4912A94877E}" type="datetimeFigureOut">
              <a:rPr lang="uk-UA" smtClean="0"/>
              <a:t>17.01.2021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8B2D5-BE39-4348-90C0-224097912DF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628007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фотографі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B5FC9-1A35-4557-8D87-E4912A94877E}" type="datetimeFigureOut">
              <a:rPr lang="uk-UA" smtClean="0"/>
              <a:t>17.01.2021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8B2D5-BE39-4348-90C0-224097912DF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62466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B5FC9-1A35-4557-8D87-E4912A94877E}" type="datetimeFigureOut">
              <a:rPr lang="uk-UA" smtClean="0"/>
              <a:t>17.01.2021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8B2D5-BE39-4348-90C0-224097912DFF}" type="slidenum">
              <a:rPr lang="uk-UA" smtClean="0"/>
              <a:t>‹№›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70136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B5FC9-1A35-4557-8D87-E4912A94877E}" type="datetimeFigureOut">
              <a:rPr lang="uk-UA" smtClean="0"/>
              <a:t>17.01.2021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8B2D5-BE39-4348-90C0-224097912DFF}" type="slidenum">
              <a:rPr lang="uk-UA" smtClean="0"/>
              <a:t>‹№›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78419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B5FC9-1A35-4557-8D87-E4912A94877E}" type="datetimeFigureOut">
              <a:rPr lang="uk-UA" smtClean="0"/>
              <a:t>17.01.2021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8B2D5-BE39-4348-90C0-224097912DF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575527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 ци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B5FC9-1A35-4557-8D87-E4912A94877E}" type="datetimeFigureOut">
              <a:rPr lang="uk-UA" smtClean="0"/>
              <a:t>17.01.2021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8B2D5-BE39-4348-90C0-224097912DFF}" type="slidenum">
              <a:rPr lang="uk-UA" smtClean="0"/>
              <a:t>‹№›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43310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Істина/хибні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B5FC9-1A35-4557-8D87-E4912A94877E}" type="datetimeFigureOut">
              <a:rPr lang="uk-UA" smtClean="0"/>
              <a:t>17.01.2021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8B2D5-BE39-4348-90C0-224097912DFF}" type="slidenum">
              <a:rPr lang="uk-UA" smtClean="0"/>
              <a:t>‹№›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56972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B5FC9-1A35-4557-8D87-E4912A94877E}" type="datetimeFigureOut">
              <a:rPr lang="uk-UA" smtClean="0"/>
              <a:t>17.01.2021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8B2D5-BE39-4348-90C0-224097912DFF}" type="slidenum">
              <a:rPr lang="uk-UA" smtClean="0"/>
              <a:t>‹№›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32975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B5FC9-1A35-4557-8D87-E4912A94877E}" type="datetimeFigureOut">
              <a:rPr lang="uk-UA" smtClean="0"/>
              <a:t>17.01.2021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8B2D5-BE39-4348-90C0-224097912DFF}" type="slidenum">
              <a:rPr lang="uk-UA" smtClean="0"/>
              <a:t>‹№›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4467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ACB5FC9-1A35-4557-8D87-E4912A94877E}" type="datetimeFigureOut">
              <a:rPr lang="uk-UA" smtClean="0"/>
              <a:t>17.01.2021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E18B2D5-BE39-4348-90C0-224097912DF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05060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Pet show</a:t>
            </a:r>
            <a:endParaRPr lang="uk-UA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uk-UA" sz="2800" dirty="0" smtClean="0"/>
              <a:t>Театр домашніх улюбленців</a:t>
            </a:r>
            <a:endParaRPr lang="uk-UA" sz="2800" dirty="0"/>
          </a:p>
        </p:txBody>
      </p:sp>
    </p:spTree>
    <p:extLst>
      <p:ext uri="{BB962C8B-B14F-4D97-AF65-F5344CB8AC3E}">
        <p14:creationId xmlns:p14="http://schemas.microsoft.com/office/powerpoint/2010/main" val="54566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56206" y="982132"/>
            <a:ext cx="3640392" cy="1421855"/>
          </a:xfrm>
        </p:spPr>
        <p:txBody>
          <a:bodyPr/>
          <a:lstStyle/>
          <a:p>
            <a:r>
              <a:rPr lang="uk-UA" dirty="0" smtClean="0"/>
              <a:t>1. </a:t>
            </a:r>
            <a:endParaRPr lang="uk-UA" dirty="0"/>
          </a:p>
        </p:txBody>
      </p:sp>
      <p:pic>
        <p:nvPicPr>
          <p:cNvPr id="4" name="Місце для вмісту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6385" y="-201064"/>
            <a:ext cx="6744415" cy="7059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626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3897" y="982132"/>
            <a:ext cx="9952701" cy="1377610"/>
          </a:xfrm>
        </p:spPr>
        <p:txBody>
          <a:bodyPr/>
          <a:lstStyle/>
          <a:p>
            <a:r>
              <a:rPr lang="uk-UA" dirty="0" smtClean="0"/>
              <a:t>Виконайте завдання 2.</a:t>
            </a:r>
            <a:endParaRPr lang="uk-UA" dirty="0"/>
          </a:p>
        </p:txBody>
      </p:sp>
      <p:pic>
        <p:nvPicPr>
          <p:cNvPr id="4" name="Місце для вмісту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09019" y="2492477"/>
            <a:ext cx="7565470" cy="2728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996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рирода">
  <a:themeElements>
    <a:clrScheme name="Природа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Природа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Природа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6</TotalTime>
  <Words>11</Words>
  <Application>Microsoft Office PowerPoint</Application>
  <PresentationFormat>Широкий екран</PresentationFormat>
  <Paragraphs>4</Paragraphs>
  <Slides>3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3</vt:i4>
      </vt:variant>
    </vt:vector>
  </HeadingPairs>
  <TitlesOfParts>
    <vt:vector size="6" baseType="lpstr">
      <vt:lpstr>Arial</vt:lpstr>
      <vt:lpstr>Garamond</vt:lpstr>
      <vt:lpstr>Природа</vt:lpstr>
      <vt:lpstr>Pet show</vt:lpstr>
      <vt:lpstr>1. </vt:lpstr>
      <vt:lpstr>Виконайте завдання 2.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Pet show</dc:title>
  <dc:creator>Natalia Oros</dc:creator>
  <cp:lastModifiedBy>Natalia Oros</cp:lastModifiedBy>
  <cp:revision>1</cp:revision>
  <dcterms:created xsi:type="dcterms:W3CDTF">2021-01-17T18:03:10Z</dcterms:created>
  <dcterms:modified xsi:type="dcterms:W3CDTF">2021-01-17T18:10:03Z</dcterms:modified>
</cp:coreProperties>
</file>