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020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2900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7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5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391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118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749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81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03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563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443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8400B-74D5-4316-AFEF-3EAC24B534BD}" type="datetimeFigureOut">
              <a:rPr lang="uk-UA" smtClean="0"/>
              <a:t>18.01.2021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3672E-1850-4ABC-99F1-6A20DFD553E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141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Мій дім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https://www.youtube.com/watch?v=-800icJfXPU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66514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Мій дім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дім</dc:title>
  <dc:creator>HP</dc:creator>
  <cp:lastModifiedBy>HP</cp:lastModifiedBy>
  <cp:revision>1</cp:revision>
  <dcterms:created xsi:type="dcterms:W3CDTF">2021-01-18T09:39:11Z</dcterms:created>
  <dcterms:modified xsi:type="dcterms:W3CDTF">2021-01-18T09:40:31Z</dcterms:modified>
</cp:coreProperties>
</file>