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63" r:id="rId5"/>
    <p:sldId id="266" r:id="rId6"/>
    <p:sldId id="267" r:id="rId7"/>
    <p:sldId id="268" r:id="rId8"/>
    <p:sldId id="257" r:id="rId9"/>
    <p:sldId id="259" r:id="rId10"/>
    <p:sldId id="262" r:id="rId11"/>
    <p:sldId id="261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br>
              <a:rPr lang="en-US" dirty="0" smtClean="0"/>
            </a:br>
            <a:r>
              <a:rPr lang="en-US" dirty="0" smtClean="0"/>
              <a:t>house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56" y="1206500"/>
            <a:ext cx="9977334" cy="459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7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56" y="1257300"/>
            <a:ext cx="9977334" cy="46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5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852573"/>
            <a:ext cx="10058400" cy="56550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02200" y="68215"/>
            <a:ext cx="2217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Bedroom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3910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966873"/>
            <a:ext cx="10058400" cy="56550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02200" y="68215"/>
            <a:ext cx="2394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Bathroom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0352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662073"/>
            <a:ext cx="10058400" cy="56550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02200" y="68215"/>
            <a:ext cx="1853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Kitchen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1390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39873"/>
            <a:ext cx="10058400" cy="56550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02200" y="68215"/>
            <a:ext cx="2787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Living room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0099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35" y="1133037"/>
            <a:ext cx="5147859" cy="4797863"/>
          </a:xfrm>
          <a:prstGeom prst="rect">
            <a:avLst/>
          </a:prstGeom>
        </p:spPr>
      </p:pic>
      <p:sp>
        <p:nvSpPr>
          <p:cNvPr id="4" name="Овальная выноска 3"/>
          <p:cNvSpPr/>
          <p:nvPr/>
        </p:nvSpPr>
        <p:spPr>
          <a:xfrm>
            <a:off x="973315" y="117721"/>
            <a:ext cx="2362200" cy="1778000"/>
          </a:xfrm>
          <a:prstGeom prst="wedgeEllipse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many rooms are there? Call them.</a:t>
            </a:r>
            <a:endParaRPr lang="ru-RU" dirty="0"/>
          </a:p>
        </p:txBody>
      </p:sp>
      <p:sp>
        <p:nvSpPr>
          <p:cNvPr id="5" name="Овальная выноска 4"/>
          <p:cNvSpPr/>
          <p:nvPr/>
        </p:nvSpPr>
        <p:spPr>
          <a:xfrm>
            <a:off x="3934876" y="680134"/>
            <a:ext cx="2349500" cy="17653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Where are the children? What do they do?</a:t>
            </a: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1371600" y="2566768"/>
            <a:ext cx="2362199" cy="1522632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Where is the mother? What does she do? </a:t>
            </a:r>
            <a:endParaRPr lang="ru-RU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4160658" y="3167966"/>
            <a:ext cx="2123717" cy="1615636"/>
          </a:xfrm>
          <a:prstGeom prst="wedgeEllipse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Who sleeps in the bedroom?</a:t>
            </a:r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2022832" y="4650252"/>
            <a:ext cx="2396767" cy="1711764"/>
          </a:xfrm>
          <a:prstGeom prst="wedgeEllipse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 there pictures in the house, where?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18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220135"/>
            <a:ext cx="4978399" cy="6637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1" y="0"/>
            <a:ext cx="42073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6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86" y="509897"/>
            <a:ext cx="5640914" cy="4521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00" y="509897"/>
            <a:ext cx="4993329" cy="5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5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69" y="342900"/>
            <a:ext cx="4611740" cy="6337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061" y="342900"/>
            <a:ext cx="5510695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1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771" y="485140"/>
            <a:ext cx="9419929" cy="5826760"/>
          </a:xfrm>
          <a:prstGeom prst="rect">
            <a:avLst/>
          </a:prstGeom>
        </p:spPr>
      </p:pic>
      <p:sp>
        <p:nvSpPr>
          <p:cNvPr id="12" name="Стрелка вниз 11"/>
          <p:cNvSpPr/>
          <p:nvPr/>
        </p:nvSpPr>
        <p:spPr>
          <a:xfrm rot="17214013">
            <a:off x="1092201" y="927100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3459731">
            <a:off x="4597401" y="927100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6053933">
            <a:off x="6489702" y="2070100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7214013">
            <a:off x="8235020" y="1334351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5172896">
            <a:off x="1419521" y="5092700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7799224">
            <a:off x="5335612" y="5092699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5973250">
            <a:off x="3023086" y="3752486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7214013">
            <a:off x="8699501" y="3543300"/>
            <a:ext cx="419100" cy="14224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73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38" y="346455"/>
            <a:ext cx="9542562" cy="6247815"/>
          </a:xfrm>
          <a:prstGeom prst="rect">
            <a:avLst/>
          </a:prstGeom>
        </p:spPr>
      </p:pic>
      <p:sp>
        <p:nvSpPr>
          <p:cNvPr id="4" name="Стрелка вниз 3"/>
          <p:cNvSpPr/>
          <p:nvPr/>
        </p:nvSpPr>
        <p:spPr>
          <a:xfrm rot="17214013">
            <a:off x="2362201" y="1333500"/>
            <a:ext cx="419100" cy="1422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15631552">
            <a:off x="8267701" y="2064508"/>
            <a:ext cx="419100" cy="1422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13612508">
            <a:off x="5759452" y="1101637"/>
            <a:ext cx="419100" cy="1422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7214013">
            <a:off x="8598864" y="55275"/>
            <a:ext cx="419100" cy="1422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7089931">
            <a:off x="4355981" y="3143789"/>
            <a:ext cx="419100" cy="1422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5008017">
            <a:off x="10414940" y="4307209"/>
            <a:ext cx="419100" cy="1422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4764259">
            <a:off x="7698713" y="5014729"/>
            <a:ext cx="419100" cy="1422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51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45</TotalTime>
  <Words>50</Words>
  <Application>Microsoft Office PowerPoint</Application>
  <PresentationFormat>Широкоэкранный</PresentationFormat>
  <Paragraphs>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Corbel</vt:lpstr>
      <vt:lpstr>Gill Sans MT</vt:lpstr>
      <vt:lpstr>Impact</vt:lpstr>
      <vt:lpstr>Badge</vt:lpstr>
      <vt:lpstr>My  house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 house</dc:title>
  <dc:creator>Єнот Гаррі</dc:creator>
  <cp:lastModifiedBy>Єнот Гаррі</cp:lastModifiedBy>
  <cp:revision>5</cp:revision>
  <dcterms:created xsi:type="dcterms:W3CDTF">2019-04-23T12:58:58Z</dcterms:created>
  <dcterms:modified xsi:type="dcterms:W3CDTF">2019-04-23T13:44:48Z</dcterms:modified>
</cp:coreProperties>
</file>