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600D-74A4-4991-82B5-08CF1E648270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6C06-3937-4305-9BB7-03FD0ADCD91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352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600D-74A4-4991-82B5-08CF1E648270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6C06-3937-4305-9BB7-03FD0ADCD91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052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600D-74A4-4991-82B5-08CF1E648270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6C06-3937-4305-9BB7-03FD0ADCD91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1874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600D-74A4-4991-82B5-08CF1E648270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6C06-3937-4305-9BB7-03FD0ADCD91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5249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600D-74A4-4991-82B5-08CF1E648270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6C06-3937-4305-9BB7-03FD0ADCD91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703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600D-74A4-4991-82B5-08CF1E648270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6C06-3937-4305-9BB7-03FD0ADCD91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9900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600D-74A4-4991-82B5-08CF1E648270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6C06-3937-4305-9BB7-03FD0ADCD91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144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600D-74A4-4991-82B5-08CF1E648270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6C06-3937-4305-9BB7-03FD0ADCD91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3822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600D-74A4-4991-82B5-08CF1E648270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6C06-3937-4305-9BB7-03FD0ADCD91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9714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600D-74A4-4991-82B5-08CF1E648270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6C06-3937-4305-9BB7-03FD0ADCD91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781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600D-74A4-4991-82B5-08CF1E648270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6C06-3937-4305-9BB7-03FD0ADCD91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0743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8600D-74A4-4991-82B5-08CF1E648270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C6C06-3937-4305-9BB7-03FD0ADCD91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732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Яка сьогодні погода?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</a:p>
          <a:p>
            <a:r>
              <a:rPr lang="en-US" dirty="0" smtClean="0"/>
              <a:t>https://www.youtube.com/watch?v=Hy8mUOqyom4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440689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13</Words>
  <Application>Microsoft Office PowerPoint</Application>
  <PresentationFormat>Широкий екран</PresentationFormat>
  <Paragraphs>3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Яка сьогодні погода?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Яка сьогодні погода?</dc:title>
  <dc:creator>Natalia Oros</dc:creator>
  <cp:lastModifiedBy>Natalia Oros</cp:lastModifiedBy>
  <cp:revision>1</cp:revision>
  <dcterms:created xsi:type="dcterms:W3CDTF">2021-01-16T09:05:25Z</dcterms:created>
  <dcterms:modified xsi:type="dcterms:W3CDTF">2021-01-16T09:20:48Z</dcterms:modified>
</cp:coreProperties>
</file>