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380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41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944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8211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9749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569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5379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55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604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298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615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3851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3001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1465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0212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1379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7797A-3567-4D84-B18C-1E7FF15909BF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88D2E80-769F-4A23-9ECC-36CBED2C7B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93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Свята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</a:p>
          <a:p>
            <a:r>
              <a:rPr lang="en-US" dirty="0" smtClean="0"/>
              <a:t>https://www.youtube.com/watch?v=uq0TMp7_MrA&amp;list=PLFVSJgZgf7h81g_P2Gu7lIgJ_HONOtJFp&amp;index=30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6472574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10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Свята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Свята</dc:title>
  <dc:creator>Natalia Oros</dc:creator>
  <cp:lastModifiedBy>Natalia Oros</cp:lastModifiedBy>
  <cp:revision>1</cp:revision>
  <dcterms:created xsi:type="dcterms:W3CDTF">2021-01-16T09:49:41Z</dcterms:created>
  <dcterms:modified xsi:type="dcterms:W3CDTF">2021-01-16T09:52:43Z</dcterms:modified>
</cp:coreProperties>
</file>