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27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529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9477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516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570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1572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813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642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622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887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1469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9900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861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2241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6438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8146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E8799-64D8-4701-9968-5A5BA8018F5A}" type="datetimeFigureOut">
              <a:rPr lang="uk-UA" smtClean="0"/>
              <a:t>16.01.2021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ADF9E0-3299-44A5-94B6-256175EBF4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0751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Свята та традиції</a:t>
            </a:r>
            <a:br>
              <a:rPr lang="uk-UA" dirty="0" smtClean="0"/>
            </a:br>
            <a:r>
              <a:rPr lang="en-US" dirty="0" smtClean="0"/>
              <a:t>Holidays and traditions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40658" y="4050833"/>
            <a:ext cx="7064477" cy="1583051"/>
          </a:xfrm>
        </p:spPr>
        <p:txBody>
          <a:bodyPr>
            <a:noAutofit/>
          </a:bodyPr>
          <a:lstStyle/>
          <a:p>
            <a:r>
              <a:rPr lang="uk-UA" sz="2000" dirty="0" smtClean="0">
                <a:solidFill>
                  <a:schemeClr val="accent2">
                    <a:lumMod val="50000"/>
                  </a:schemeClr>
                </a:solidFill>
              </a:rPr>
              <a:t>Перейдіть за посиланням та перегляньте відео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https://www.youtube.com/watch?v=erWq-ys1gDI&amp;list=PLFVSJgZgf7h81g_P2Gu7lIgJ_HONOtJFp&amp;index=27</a:t>
            </a: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24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12</Words>
  <Application>Microsoft Office PowerPoint</Application>
  <PresentationFormat>Широкий екран</PresentationFormat>
  <Paragraphs>3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Грань</vt:lpstr>
      <vt:lpstr>Свята та традиції Holidays and traditions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Свята та традиції Holidays and traditions</dc:title>
  <dc:creator>Natalia Oros</dc:creator>
  <cp:lastModifiedBy>Natalia Oros</cp:lastModifiedBy>
  <cp:revision>1</cp:revision>
  <dcterms:created xsi:type="dcterms:W3CDTF">2021-01-16T17:47:35Z</dcterms:created>
  <dcterms:modified xsi:type="dcterms:W3CDTF">2021-01-16T17:53:15Z</dcterms:modified>
</cp:coreProperties>
</file>