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6138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5050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87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59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8537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648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572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91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67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272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29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9277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5377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5936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8245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563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4320-011B-44CC-8E5B-BAF92A57E233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CC3BCEC-90D8-4EE3-A78C-09C15CA4453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845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Улюблені свята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</a:p>
          <a:p>
            <a:r>
              <a:rPr lang="en-US" dirty="0" smtClean="0"/>
              <a:t>https://www.youtube.com/watch?v=09BMsF0WpS8&amp;list=PLFVSJgZgf7h81g_P2Gu7lIgJ_HONOtJFp&amp;index=21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320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11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Улюблені свята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Улюблені свята</dc:title>
  <dc:creator>Natalia Oros</dc:creator>
  <cp:lastModifiedBy>Natalia Oros</cp:lastModifiedBy>
  <cp:revision>1</cp:revision>
  <dcterms:created xsi:type="dcterms:W3CDTF">2021-01-17T18:20:03Z</dcterms:created>
  <dcterms:modified xsi:type="dcterms:W3CDTF">2021-01-17T18:22:05Z</dcterms:modified>
</cp:coreProperties>
</file>