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1AF95-7B63-491F-BCFC-8E8274BE8517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8DF5146-7009-4882-8735-4CEE14648D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50749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1AF95-7B63-491F-BCFC-8E8274BE8517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F5146-7009-4882-8735-4CEE14648D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2571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1AF95-7B63-491F-BCFC-8E8274BE8517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8DF5146-7009-4882-8735-4CEE14648D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6722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1AF95-7B63-491F-BCFC-8E8274BE8517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8DF5146-7009-4882-8735-4CEE14648D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891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1AF95-7B63-491F-BCFC-8E8274BE8517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8DF5146-7009-4882-8735-4CEE14648D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8174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1AF95-7B63-491F-BCFC-8E8274BE8517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F5146-7009-4882-8735-4CEE14648D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4790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1AF95-7B63-491F-BCFC-8E8274BE8517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F5146-7009-4882-8735-4CEE14648D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8425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1AF95-7B63-491F-BCFC-8E8274BE8517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F5146-7009-4882-8735-4CEE14648D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8546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1AF95-7B63-491F-BCFC-8E8274BE8517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8DF5146-7009-4882-8735-4CEE14648D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7627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1AF95-7B63-491F-BCFC-8E8274BE8517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8DF5146-7009-4882-8735-4CEE14648D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5264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1AF95-7B63-491F-BCFC-8E8274BE8517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8DF5146-7009-4882-8735-4CEE14648D6B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37250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1AF95-7B63-491F-BCFC-8E8274BE8517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8DF5146-7009-4882-8735-4CEE14648D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61865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1AF95-7B63-491F-BCFC-8E8274BE8517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8DF5146-7009-4882-8735-4CEE14648D6B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15155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1AF95-7B63-491F-BCFC-8E8274BE8517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8DF5146-7009-4882-8735-4CEE14648D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03479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1AF95-7B63-491F-BCFC-8E8274BE8517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F5146-7009-4882-8735-4CEE14648D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12062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1AF95-7B63-491F-BCFC-8E8274BE8517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F5146-7009-4882-8735-4CEE14648D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6354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1AF95-7B63-491F-BCFC-8E8274BE8517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8DF5146-7009-4882-8735-4CEE14648D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2938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Подорож містом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Перейдіть за посиланням та перегляньте відео</a:t>
            </a:r>
          </a:p>
          <a:p>
            <a:r>
              <a:rPr lang="en-US" dirty="0" smtClean="0"/>
              <a:t>https://www.youtube.com/watch?v=qlCQmnv9cEE&amp;list=PLFVSJgZgf7h-8dQQfOOzWSVuIajcqS3Yf&amp;index=185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25598411"/>
      </p:ext>
    </p:extLst>
  </p:cSld>
  <p:clrMapOvr>
    <a:masterClrMapping/>
  </p:clrMapOvr>
</p:sld>
</file>

<file path=ppt/theme/theme1.xml><?xml version="1.0" encoding="utf-8"?>
<a:theme xmlns:a="http://schemas.openxmlformats.org/drawingml/2006/main" name="Пасмо">
  <a:themeElements>
    <a:clrScheme name="Пасмо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Пасмо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смо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</TotalTime>
  <Words>11</Words>
  <Application>Microsoft Office PowerPoint</Application>
  <PresentationFormat>Широкий екран</PresentationFormat>
  <Paragraphs>3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Пасмо</vt:lpstr>
      <vt:lpstr>Подорож містом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Подорож містом</dc:title>
  <dc:creator>Natalia Oros</dc:creator>
  <cp:lastModifiedBy>Natalia Oros</cp:lastModifiedBy>
  <cp:revision>1</cp:revision>
  <dcterms:created xsi:type="dcterms:W3CDTF">2021-01-16T17:54:40Z</dcterms:created>
  <dcterms:modified xsi:type="dcterms:W3CDTF">2021-01-16T18:00:22Z</dcterms:modified>
</cp:coreProperties>
</file>