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0252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045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665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6687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377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303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457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209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1410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5091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139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4013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291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6802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5271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77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FC89AA2-7073-40E6-A1C5-F65B8FB93B39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23658-E2D3-428A-801E-88882A350FC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23158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Подорож</a:t>
            </a:r>
            <a:br>
              <a:rPr lang="uk-UA" dirty="0" smtClean="0"/>
            </a:br>
            <a:r>
              <a:rPr lang="en-US" smtClean="0"/>
              <a:t>Travel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9006684" cy="1357949"/>
          </a:xfrm>
        </p:spPr>
        <p:txBody>
          <a:bodyPr>
            <a:normAutofit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</a:p>
          <a:p>
            <a:r>
              <a:rPr lang="en-US" dirty="0" smtClean="0"/>
              <a:t>https://www.youtube.com/watch?v=UdrcYXvwDVo&amp;list=PLFVSJgZgf7h-8dQQfOOzWSVuIajcqS3Yf&amp;index=170&amp;t=722s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156146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</TotalTime>
  <Words>10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Подорож Travel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Подорож Travel</dc:title>
  <dc:creator>Natalia Oros</dc:creator>
  <cp:lastModifiedBy>Natalia Oros</cp:lastModifiedBy>
  <cp:revision>1</cp:revision>
  <dcterms:created xsi:type="dcterms:W3CDTF">2021-01-16T18:01:19Z</dcterms:created>
  <dcterms:modified xsi:type="dcterms:W3CDTF">2021-01-16T18:05:05Z</dcterms:modified>
</cp:coreProperties>
</file>