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607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064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34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6444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09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4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536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79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023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578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819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764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081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608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853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771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13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4EDBCC6-E960-4E04-A1B0-F74876CE170C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889743-2E9D-4120-AE76-CDBF60F4D8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434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Найкраща подорож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https://www.youtube.com/watch?v=mSc0ZD0MjDA&amp;list=PLFVSJgZgf7h-8dQQfOOzWSVuIajcqS3Yf&amp;index=163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25688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ирода">
  <a:themeElements>
    <a:clrScheme name="Природа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Природа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рирод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5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4" baseType="lpstr">
      <vt:lpstr>Arial</vt:lpstr>
      <vt:lpstr>Garamond</vt:lpstr>
      <vt:lpstr>Природа</vt:lpstr>
      <vt:lpstr>Найкраща подорож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Найкраща подорож</dc:title>
  <dc:creator>Natalia Oros</dc:creator>
  <cp:lastModifiedBy>Natalia Oros</cp:lastModifiedBy>
  <cp:revision>1</cp:revision>
  <dcterms:created xsi:type="dcterms:W3CDTF">2021-01-17T18:29:43Z</dcterms:created>
  <dcterms:modified xsi:type="dcterms:W3CDTF">2021-01-17T18:30:18Z</dcterms:modified>
</cp:coreProperties>
</file>