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75" r:id="rId5"/>
    <p:sldId id="276" r:id="rId6"/>
    <p:sldId id="259" r:id="rId7"/>
    <p:sldId id="258" r:id="rId8"/>
    <p:sldId id="260" r:id="rId9"/>
    <p:sldId id="256" r:id="rId10"/>
    <p:sldId id="261" r:id="rId11"/>
    <p:sldId id="262" r:id="rId12"/>
    <p:sldId id="263" r:id="rId13"/>
    <p:sldId id="264" r:id="rId14"/>
    <p:sldId id="265" r:id="rId15"/>
    <p:sldId id="266" r:id="rId16"/>
    <p:sldId id="269" r:id="rId17"/>
    <p:sldId id="268" r:id="rId18"/>
    <p:sldId id="270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8C694E-5C26-42AE-BC41-096E9E9366B4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193A40-6BEC-46C5-AAEB-A7AB8FE000A3}">
      <dgm:prSet phldrT="[Текст]"/>
      <dgm:spPr/>
      <dgm:t>
        <a:bodyPr/>
        <a:lstStyle/>
        <a:p>
          <a:r>
            <a:rPr lang="en-US" b="1" dirty="0" smtClean="0"/>
            <a:t>A book …</a:t>
          </a:r>
          <a:endParaRPr lang="ru-RU" b="1" dirty="0"/>
        </a:p>
      </dgm:t>
    </dgm:pt>
    <dgm:pt modelId="{34C41CB9-2C9D-48B6-BAB0-24245D9CED4F}" type="parTrans" cxnId="{A12C8AA4-517C-41C7-8B43-4DC7B58EB162}">
      <dgm:prSet/>
      <dgm:spPr/>
      <dgm:t>
        <a:bodyPr/>
        <a:lstStyle/>
        <a:p>
          <a:endParaRPr lang="ru-RU"/>
        </a:p>
      </dgm:t>
    </dgm:pt>
    <dgm:pt modelId="{DE33F7F4-F808-473D-A0E8-C93D8F15090C}" type="sibTrans" cxnId="{A12C8AA4-517C-41C7-8B43-4DC7B58EB162}">
      <dgm:prSet/>
      <dgm:spPr/>
      <dgm:t>
        <a:bodyPr/>
        <a:lstStyle/>
        <a:p>
          <a:endParaRPr lang="ru-RU"/>
        </a:p>
      </dgm:t>
    </dgm:pt>
    <dgm:pt modelId="{3E32F03D-8B37-4067-AD7C-C47EE31BD4A7}">
      <dgm:prSet phldrT="[Текст]"/>
      <dgm:spPr/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CCCB62D2-0366-4622-BA04-CD639C1E7619}" type="parTrans" cxnId="{9C0B6429-C111-40BA-A3CB-A5B7A09F45FE}">
      <dgm:prSet/>
      <dgm:spPr/>
      <dgm:t>
        <a:bodyPr/>
        <a:lstStyle/>
        <a:p>
          <a:endParaRPr lang="ru-RU"/>
        </a:p>
      </dgm:t>
    </dgm:pt>
    <dgm:pt modelId="{EBD3A719-29E9-40B4-A866-C591017EA544}" type="sibTrans" cxnId="{9C0B6429-C111-40BA-A3CB-A5B7A09F45FE}">
      <dgm:prSet/>
      <dgm:spPr/>
      <dgm:t>
        <a:bodyPr/>
        <a:lstStyle/>
        <a:p>
          <a:endParaRPr lang="ru-RU"/>
        </a:p>
      </dgm:t>
    </dgm:pt>
    <dgm:pt modelId="{A44D1893-894F-457D-8A19-3F5F0C4ED1F8}">
      <dgm:prSet phldrT="[Текст]"/>
      <dgm:spPr/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EB254293-032B-4DAA-BB27-0BD06119594B}" type="parTrans" cxnId="{AB3DB09B-128E-4A70-9ACE-06A44E9B4164}">
      <dgm:prSet/>
      <dgm:spPr/>
      <dgm:t>
        <a:bodyPr/>
        <a:lstStyle/>
        <a:p>
          <a:endParaRPr lang="ru-RU"/>
        </a:p>
      </dgm:t>
    </dgm:pt>
    <dgm:pt modelId="{8BE1E128-F74A-4E4C-8B2E-052A3329CCC1}" type="sibTrans" cxnId="{AB3DB09B-128E-4A70-9ACE-06A44E9B4164}">
      <dgm:prSet/>
      <dgm:spPr/>
      <dgm:t>
        <a:bodyPr/>
        <a:lstStyle/>
        <a:p>
          <a:endParaRPr lang="ru-RU"/>
        </a:p>
      </dgm:t>
    </dgm:pt>
    <dgm:pt modelId="{7EE29614-D29D-4AB0-8D21-1C728855BAC8}">
      <dgm:prSet phldrT="[Текст]"/>
      <dgm:spPr/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E5F75B0F-336A-4889-8AF1-7FFEF21FF157}" type="parTrans" cxnId="{CC657E3F-5B9A-49CB-88E6-E641D4B504BF}">
      <dgm:prSet/>
      <dgm:spPr/>
      <dgm:t>
        <a:bodyPr/>
        <a:lstStyle/>
        <a:p>
          <a:endParaRPr lang="ru-RU"/>
        </a:p>
      </dgm:t>
    </dgm:pt>
    <dgm:pt modelId="{0F413961-34C0-48FC-8D01-BBAAB1525118}" type="sibTrans" cxnId="{CC657E3F-5B9A-49CB-88E6-E641D4B504BF}">
      <dgm:prSet/>
      <dgm:spPr/>
      <dgm:t>
        <a:bodyPr/>
        <a:lstStyle/>
        <a:p>
          <a:endParaRPr lang="ru-RU"/>
        </a:p>
      </dgm:t>
    </dgm:pt>
    <dgm:pt modelId="{C7650208-5766-4A79-8316-C530449B5D69}">
      <dgm:prSet phldrT="[Текст]"/>
      <dgm:spPr/>
      <dgm:t>
        <a:bodyPr/>
        <a:lstStyle/>
        <a:p>
          <a:endParaRPr lang="ru-RU" dirty="0"/>
        </a:p>
      </dgm:t>
    </dgm:pt>
    <dgm:pt modelId="{8D72A43F-D3F2-4357-B298-71861D132EBA}" type="parTrans" cxnId="{62FEEABA-A803-4EDF-A50C-BEF53ECB2BB2}">
      <dgm:prSet/>
      <dgm:spPr/>
      <dgm:t>
        <a:bodyPr/>
        <a:lstStyle/>
        <a:p>
          <a:endParaRPr lang="ru-RU"/>
        </a:p>
      </dgm:t>
    </dgm:pt>
    <dgm:pt modelId="{E891C1FE-E265-441C-9031-DFC32323CB42}" type="sibTrans" cxnId="{62FEEABA-A803-4EDF-A50C-BEF53ECB2BB2}">
      <dgm:prSet/>
      <dgm:spPr/>
      <dgm:t>
        <a:bodyPr/>
        <a:lstStyle/>
        <a:p>
          <a:endParaRPr lang="ru-RU"/>
        </a:p>
      </dgm:t>
    </dgm:pt>
    <dgm:pt modelId="{F030DD96-A9A3-495D-ABAA-2A4B9333D20F}">
      <dgm:prSet phldrT="[Текст]" phldr="1"/>
      <dgm:spPr/>
      <dgm:t>
        <a:bodyPr/>
        <a:lstStyle/>
        <a:p>
          <a:endParaRPr lang="ru-RU" dirty="0"/>
        </a:p>
      </dgm:t>
    </dgm:pt>
    <dgm:pt modelId="{46AC6FA5-B8F9-45A2-A828-922242EF1278}" type="parTrans" cxnId="{D99838D6-ABA3-4B72-B914-1E29A9AEDD27}">
      <dgm:prSet/>
      <dgm:spPr/>
      <dgm:t>
        <a:bodyPr/>
        <a:lstStyle/>
        <a:p>
          <a:endParaRPr lang="ru-RU"/>
        </a:p>
      </dgm:t>
    </dgm:pt>
    <dgm:pt modelId="{DA44A101-85F6-40AE-B684-1F232863282A}" type="sibTrans" cxnId="{D99838D6-ABA3-4B72-B914-1E29A9AEDD27}">
      <dgm:prSet/>
      <dgm:spPr/>
      <dgm:t>
        <a:bodyPr/>
        <a:lstStyle/>
        <a:p>
          <a:endParaRPr lang="ru-RU"/>
        </a:p>
      </dgm:t>
    </dgm:pt>
    <dgm:pt modelId="{8C27BDAE-7008-408B-A879-7B0CB2610B43}">
      <dgm:prSet phldrT="[Текст]"/>
      <dgm:spPr/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3D060BB4-54AE-418D-A0B0-025B9AE6CE1E}" type="parTrans" cxnId="{E262474A-A060-434F-B049-C9381B1DC76D}">
      <dgm:prSet/>
      <dgm:spPr/>
      <dgm:t>
        <a:bodyPr/>
        <a:lstStyle/>
        <a:p>
          <a:endParaRPr lang="ru-RU"/>
        </a:p>
      </dgm:t>
    </dgm:pt>
    <dgm:pt modelId="{31AE841E-4C32-4110-BB89-7D3C1C45E26C}" type="sibTrans" cxnId="{E262474A-A060-434F-B049-C9381B1DC76D}">
      <dgm:prSet/>
      <dgm:spPr/>
      <dgm:t>
        <a:bodyPr/>
        <a:lstStyle/>
        <a:p>
          <a:endParaRPr lang="ru-RU"/>
        </a:p>
      </dgm:t>
    </dgm:pt>
    <dgm:pt modelId="{062C91CF-DCD5-4A5C-AB70-559448A45AEE}">
      <dgm:prSet phldrT="[Текст]"/>
      <dgm:spPr/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FCBE424B-C1DC-457D-B7EF-D33533543516}" type="parTrans" cxnId="{121E6607-4D9A-436C-B2EB-E39CCA879936}">
      <dgm:prSet/>
      <dgm:spPr/>
      <dgm:t>
        <a:bodyPr/>
        <a:lstStyle/>
        <a:p>
          <a:endParaRPr lang="ru-RU"/>
        </a:p>
      </dgm:t>
    </dgm:pt>
    <dgm:pt modelId="{C8D762A7-CC23-46CB-8400-78A3D1A4E7D3}" type="sibTrans" cxnId="{121E6607-4D9A-436C-B2EB-E39CCA879936}">
      <dgm:prSet/>
      <dgm:spPr/>
      <dgm:t>
        <a:bodyPr/>
        <a:lstStyle/>
        <a:p>
          <a:endParaRPr lang="ru-RU"/>
        </a:p>
      </dgm:t>
    </dgm:pt>
    <dgm:pt modelId="{DF14FD91-6DC6-4E7B-A6CF-A6CC92FFE11F}" type="pres">
      <dgm:prSet presAssocID="{7B8C694E-5C26-42AE-BC41-096E9E9366B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0E951C-C9E1-4B75-AD7C-C8B9A9E9B2AF}" type="pres">
      <dgm:prSet presAssocID="{9A193A40-6BEC-46C5-AAEB-A7AB8FE000A3}" presName="centerShape" presStyleLbl="node0" presStyleIdx="0" presStyleCnt="1"/>
      <dgm:spPr/>
      <dgm:t>
        <a:bodyPr/>
        <a:lstStyle/>
        <a:p>
          <a:endParaRPr lang="ru-RU"/>
        </a:p>
      </dgm:t>
    </dgm:pt>
    <dgm:pt modelId="{120EECDA-F02A-4CF7-B70F-1CAA3FA67395}" type="pres">
      <dgm:prSet presAssocID="{CCCB62D2-0366-4622-BA04-CD639C1E7619}" presName="parTrans" presStyleLbl="sibTrans2D1" presStyleIdx="0" presStyleCnt="6"/>
      <dgm:spPr/>
      <dgm:t>
        <a:bodyPr/>
        <a:lstStyle/>
        <a:p>
          <a:endParaRPr lang="ru-RU"/>
        </a:p>
      </dgm:t>
    </dgm:pt>
    <dgm:pt modelId="{515DD46E-F50D-45FE-977A-520EDEAD992A}" type="pres">
      <dgm:prSet presAssocID="{CCCB62D2-0366-4622-BA04-CD639C1E7619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72C85C22-EB8D-46AF-81EE-1AA47FFB02AF}" type="pres">
      <dgm:prSet presAssocID="{3E32F03D-8B37-4067-AD7C-C47EE31BD4A7}" presName="node" presStyleLbl="node1" presStyleIdx="0" presStyleCnt="6" custScaleX="255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718CB2-014B-452E-B414-F380A1E0D44B}" type="pres">
      <dgm:prSet presAssocID="{3D060BB4-54AE-418D-A0B0-025B9AE6CE1E}" presName="parTrans" presStyleLbl="sibTrans2D1" presStyleIdx="1" presStyleCnt="6"/>
      <dgm:spPr/>
      <dgm:t>
        <a:bodyPr/>
        <a:lstStyle/>
        <a:p>
          <a:endParaRPr lang="ru-RU"/>
        </a:p>
      </dgm:t>
    </dgm:pt>
    <dgm:pt modelId="{E3103B0B-BFFE-45F2-9A1E-69D4E21AE15B}" type="pres">
      <dgm:prSet presAssocID="{3D060BB4-54AE-418D-A0B0-025B9AE6CE1E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831BC281-D5BA-4C5D-BA33-1124874DE836}" type="pres">
      <dgm:prSet presAssocID="{8C27BDAE-7008-408B-A879-7B0CB2610B43}" presName="node" presStyleLbl="node1" presStyleIdx="1" presStyleCnt="6" custScaleX="228011" custRadScaleRad="207629" custRadScaleInc="328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78FD8-FDEC-4822-BAEF-B25DB6F76A38}" type="pres">
      <dgm:prSet presAssocID="{FCBE424B-C1DC-457D-B7EF-D33533543516}" presName="parTrans" presStyleLbl="sibTrans2D1" presStyleIdx="2" presStyleCnt="6" custScaleX="118987"/>
      <dgm:spPr/>
      <dgm:t>
        <a:bodyPr/>
        <a:lstStyle/>
        <a:p>
          <a:endParaRPr lang="ru-RU"/>
        </a:p>
      </dgm:t>
    </dgm:pt>
    <dgm:pt modelId="{1406C8E1-878C-460C-AD69-C6371FDF4891}" type="pres">
      <dgm:prSet presAssocID="{FCBE424B-C1DC-457D-B7EF-D33533543516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9A138486-9A5C-4CA3-B6CD-D83922790EA9}" type="pres">
      <dgm:prSet presAssocID="{062C91CF-DCD5-4A5C-AB70-559448A45AEE}" presName="node" presStyleLbl="node1" presStyleIdx="2" presStyleCnt="6" custScaleX="269255" custScaleY="132668" custRadScaleRad="192780" custRadScaleInc="-18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EB26D-0EEA-4C88-9A15-B8B2DA55CE0B}" type="pres">
      <dgm:prSet presAssocID="{EB254293-032B-4DAA-BB27-0BD06119594B}" presName="parTrans" presStyleLbl="sibTrans2D1" presStyleIdx="3" presStyleCnt="6"/>
      <dgm:spPr/>
      <dgm:t>
        <a:bodyPr/>
        <a:lstStyle/>
        <a:p>
          <a:endParaRPr lang="ru-RU"/>
        </a:p>
      </dgm:t>
    </dgm:pt>
    <dgm:pt modelId="{11FCB45F-E50E-4822-9DDF-2303F3976149}" type="pres">
      <dgm:prSet presAssocID="{EB254293-032B-4DAA-BB27-0BD06119594B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1A7A143D-D245-428D-8493-9A854F0C8004}" type="pres">
      <dgm:prSet presAssocID="{A44D1893-894F-457D-8A19-3F5F0C4ED1F8}" presName="node" presStyleLbl="node1" presStyleIdx="3" presStyleCnt="6" custScaleX="255244" custRadScaleRad="96290" custRadScaleInc="223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467DCB-0DF0-47E1-BA10-F42671A919C7}" type="pres">
      <dgm:prSet presAssocID="{E5F75B0F-336A-4889-8AF1-7FFEF21FF157}" presName="parTrans" presStyleLbl="sibTrans2D1" presStyleIdx="4" presStyleCnt="6"/>
      <dgm:spPr/>
      <dgm:t>
        <a:bodyPr/>
        <a:lstStyle/>
        <a:p>
          <a:endParaRPr lang="ru-RU"/>
        </a:p>
      </dgm:t>
    </dgm:pt>
    <dgm:pt modelId="{9500AAA7-EEEF-447D-9C70-221064D09B37}" type="pres">
      <dgm:prSet presAssocID="{E5F75B0F-336A-4889-8AF1-7FFEF21FF157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210B61AA-FE75-404A-9E97-C693F76D26C0}" type="pres">
      <dgm:prSet presAssocID="{7EE29614-D29D-4AB0-8D21-1C728855BAC8}" presName="node" presStyleLbl="node1" presStyleIdx="4" presStyleCnt="6" custScaleX="214291" custScaleY="90230" custRadScaleRad="188381" custRadScaleInc="35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3BC3D8-1DB6-472B-A3F4-8445367CFE9F}" type="pres">
      <dgm:prSet presAssocID="{8D72A43F-D3F2-4357-B298-71861D132EBA}" presName="parTrans" presStyleLbl="sibTrans2D1" presStyleIdx="5" presStyleCnt="6" custLinFactNeighborX="0" custLinFactNeighborY="0"/>
      <dgm:spPr/>
      <dgm:t>
        <a:bodyPr/>
        <a:lstStyle/>
        <a:p>
          <a:endParaRPr lang="ru-RU"/>
        </a:p>
      </dgm:t>
    </dgm:pt>
    <dgm:pt modelId="{9EB677FA-A001-4B10-AFB5-3004A48A5BF5}" type="pres">
      <dgm:prSet presAssocID="{8D72A43F-D3F2-4357-B298-71861D132EBA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6F2AC034-3270-449F-9381-39E86D04B00E}" type="pres">
      <dgm:prSet presAssocID="{C7650208-5766-4A79-8316-C530449B5D69}" presName="node" presStyleLbl="node1" presStyleIdx="5" presStyleCnt="6" custScaleX="214972" custRadScaleRad="192160" custRadScaleInc="-26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657E3F-5B9A-49CB-88E6-E641D4B504BF}" srcId="{9A193A40-6BEC-46C5-AAEB-A7AB8FE000A3}" destId="{7EE29614-D29D-4AB0-8D21-1C728855BAC8}" srcOrd="4" destOrd="0" parTransId="{E5F75B0F-336A-4889-8AF1-7FFEF21FF157}" sibTransId="{0F413961-34C0-48FC-8D01-BBAAB1525118}"/>
    <dgm:cxn modelId="{5A29B5BD-44AC-435E-877B-DB1EF015FD85}" type="presOf" srcId="{8C27BDAE-7008-408B-A879-7B0CB2610B43}" destId="{831BC281-D5BA-4C5D-BA33-1124874DE836}" srcOrd="0" destOrd="0" presId="urn:microsoft.com/office/officeart/2005/8/layout/radial5"/>
    <dgm:cxn modelId="{004D5EB7-DCC2-465B-95BE-06CD85E41384}" type="presOf" srcId="{C7650208-5766-4A79-8316-C530449B5D69}" destId="{6F2AC034-3270-449F-9381-39E86D04B00E}" srcOrd="0" destOrd="0" presId="urn:microsoft.com/office/officeart/2005/8/layout/radial5"/>
    <dgm:cxn modelId="{0301518E-47C5-4CD1-9BA8-BA19EB1E3657}" type="presOf" srcId="{9A193A40-6BEC-46C5-AAEB-A7AB8FE000A3}" destId="{090E951C-C9E1-4B75-AD7C-C8B9A9E9B2AF}" srcOrd="0" destOrd="0" presId="urn:microsoft.com/office/officeart/2005/8/layout/radial5"/>
    <dgm:cxn modelId="{D99838D6-ABA3-4B72-B914-1E29A9AEDD27}" srcId="{7B8C694E-5C26-42AE-BC41-096E9E9366B4}" destId="{F030DD96-A9A3-495D-ABAA-2A4B9333D20F}" srcOrd="1" destOrd="0" parTransId="{46AC6FA5-B8F9-45A2-A828-922242EF1278}" sibTransId="{DA44A101-85F6-40AE-B684-1F232863282A}"/>
    <dgm:cxn modelId="{63D560E2-4415-485F-97B8-87ABBDC487B7}" type="presOf" srcId="{7EE29614-D29D-4AB0-8D21-1C728855BAC8}" destId="{210B61AA-FE75-404A-9E97-C693F76D26C0}" srcOrd="0" destOrd="0" presId="urn:microsoft.com/office/officeart/2005/8/layout/radial5"/>
    <dgm:cxn modelId="{7879B4F3-3B8E-4425-AD37-2DEFB47A2EFA}" type="presOf" srcId="{A44D1893-894F-457D-8A19-3F5F0C4ED1F8}" destId="{1A7A143D-D245-428D-8493-9A854F0C8004}" srcOrd="0" destOrd="0" presId="urn:microsoft.com/office/officeart/2005/8/layout/radial5"/>
    <dgm:cxn modelId="{D5BE63CE-CE7D-4804-B814-9A7D6B10B2FF}" type="presOf" srcId="{8D72A43F-D3F2-4357-B298-71861D132EBA}" destId="{8F3BC3D8-1DB6-472B-A3F4-8445367CFE9F}" srcOrd="0" destOrd="0" presId="urn:microsoft.com/office/officeart/2005/8/layout/radial5"/>
    <dgm:cxn modelId="{6E62602E-B991-40C2-8FB4-83F4005163B9}" type="presOf" srcId="{3D060BB4-54AE-418D-A0B0-025B9AE6CE1E}" destId="{7E718CB2-014B-452E-B414-F380A1E0D44B}" srcOrd="0" destOrd="0" presId="urn:microsoft.com/office/officeart/2005/8/layout/radial5"/>
    <dgm:cxn modelId="{3A7750F6-DFC4-4798-9F21-FA4D8626A4EE}" type="presOf" srcId="{062C91CF-DCD5-4A5C-AB70-559448A45AEE}" destId="{9A138486-9A5C-4CA3-B6CD-D83922790EA9}" srcOrd="0" destOrd="0" presId="urn:microsoft.com/office/officeart/2005/8/layout/radial5"/>
    <dgm:cxn modelId="{AB3DB09B-128E-4A70-9ACE-06A44E9B4164}" srcId="{9A193A40-6BEC-46C5-AAEB-A7AB8FE000A3}" destId="{A44D1893-894F-457D-8A19-3F5F0C4ED1F8}" srcOrd="3" destOrd="0" parTransId="{EB254293-032B-4DAA-BB27-0BD06119594B}" sibTransId="{8BE1E128-F74A-4E4C-8B2E-052A3329CCC1}"/>
    <dgm:cxn modelId="{9C0B6429-C111-40BA-A3CB-A5B7A09F45FE}" srcId="{9A193A40-6BEC-46C5-AAEB-A7AB8FE000A3}" destId="{3E32F03D-8B37-4067-AD7C-C47EE31BD4A7}" srcOrd="0" destOrd="0" parTransId="{CCCB62D2-0366-4622-BA04-CD639C1E7619}" sibTransId="{EBD3A719-29E9-40B4-A866-C591017EA544}"/>
    <dgm:cxn modelId="{A7C972D7-5A3F-49A2-983F-BC014C23FAEE}" type="presOf" srcId="{E5F75B0F-336A-4889-8AF1-7FFEF21FF157}" destId="{72467DCB-0DF0-47E1-BA10-F42671A919C7}" srcOrd="0" destOrd="0" presId="urn:microsoft.com/office/officeart/2005/8/layout/radial5"/>
    <dgm:cxn modelId="{C6213195-D355-46D6-BBD6-C5104D95D289}" type="presOf" srcId="{8D72A43F-D3F2-4357-B298-71861D132EBA}" destId="{9EB677FA-A001-4B10-AFB5-3004A48A5BF5}" srcOrd="1" destOrd="0" presId="urn:microsoft.com/office/officeart/2005/8/layout/radial5"/>
    <dgm:cxn modelId="{4FEB20A2-39F5-4798-B53D-F219A01F87D9}" type="presOf" srcId="{CCCB62D2-0366-4622-BA04-CD639C1E7619}" destId="{120EECDA-F02A-4CF7-B70F-1CAA3FA67395}" srcOrd="0" destOrd="0" presId="urn:microsoft.com/office/officeart/2005/8/layout/radial5"/>
    <dgm:cxn modelId="{E262474A-A060-434F-B049-C9381B1DC76D}" srcId="{9A193A40-6BEC-46C5-AAEB-A7AB8FE000A3}" destId="{8C27BDAE-7008-408B-A879-7B0CB2610B43}" srcOrd="1" destOrd="0" parTransId="{3D060BB4-54AE-418D-A0B0-025B9AE6CE1E}" sibTransId="{31AE841E-4C32-4110-BB89-7D3C1C45E26C}"/>
    <dgm:cxn modelId="{EE0F8110-DFB4-4832-922F-2E6E5E7DA692}" type="presOf" srcId="{CCCB62D2-0366-4622-BA04-CD639C1E7619}" destId="{515DD46E-F50D-45FE-977A-520EDEAD992A}" srcOrd="1" destOrd="0" presId="urn:microsoft.com/office/officeart/2005/8/layout/radial5"/>
    <dgm:cxn modelId="{D42C8F97-04B2-454E-99C8-8BAEBAB27F91}" type="presOf" srcId="{EB254293-032B-4DAA-BB27-0BD06119594B}" destId="{B46EB26D-0EEA-4C88-9A15-B8B2DA55CE0B}" srcOrd="0" destOrd="0" presId="urn:microsoft.com/office/officeart/2005/8/layout/radial5"/>
    <dgm:cxn modelId="{3BB583A2-76B2-4A99-84E4-270D683C86C8}" type="presOf" srcId="{7B8C694E-5C26-42AE-BC41-096E9E9366B4}" destId="{DF14FD91-6DC6-4E7B-A6CF-A6CC92FFE11F}" srcOrd="0" destOrd="0" presId="urn:microsoft.com/office/officeart/2005/8/layout/radial5"/>
    <dgm:cxn modelId="{A12C8AA4-517C-41C7-8B43-4DC7B58EB162}" srcId="{7B8C694E-5C26-42AE-BC41-096E9E9366B4}" destId="{9A193A40-6BEC-46C5-AAEB-A7AB8FE000A3}" srcOrd="0" destOrd="0" parTransId="{34C41CB9-2C9D-48B6-BAB0-24245D9CED4F}" sibTransId="{DE33F7F4-F808-473D-A0E8-C93D8F15090C}"/>
    <dgm:cxn modelId="{FF89BDDB-070F-43EA-B2FD-2B7D45587B5B}" type="presOf" srcId="{EB254293-032B-4DAA-BB27-0BD06119594B}" destId="{11FCB45F-E50E-4822-9DDF-2303F3976149}" srcOrd="1" destOrd="0" presId="urn:microsoft.com/office/officeart/2005/8/layout/radial5"/>
    <dgm:cxn modelId="{00250364-1D6D-4B2D-A406-029C735E3A30}" type="presOf" srcId="{3E32F03D-8B37-4067-AD7C-C47EE31BD4A7}" destId="{72C85C22-EB8D-46AF-81EE-1AA47FFB02AF}" srcOrd="0" destOrd="0" presId="urn:microsoft.com/office/officeart/2005/8/layout/radial5"/>
    <dgm:cxn modelId="{830D53C9-F624-448D-851C-95BB68440068}" type="presOf" srcId="{E5F75B0F-336A-4889-8AF1-7FFEF21FF157}" destId="{9500AAA7-EEEF-447D-9C70-221064D09B37}" srcOrd="1" destOrd="0" presId="urn:microsoft.com/office/officeart/2005/8/layout/radial5"/>
    <dgm:cxn modelId="{AACD67D8-4F8E-4239-A101-84D29F4C6DA4}" type="presOf" srcId="{3D060BB4-54AE-418D-A0B0-025B9AE6CE1E}" destId="{E3103B0B-BFFE-45F2-9A1E-69D4E21AE15B}" srcOrd="1" destOrd="0" presId="urn:microsoft.com/office/officeart/2005/8/layout/radial5"/>
    <dgm:cxn modelId="{09324B34-5498-4B39-AC94-941F4EF3B230}" type="presOf" srcId="{FCBE424B-C1DC-457D-B7EF-D33533543516}" destId="{D7378FD8-FDEC-4822-BAEF-B25DB6F76A38}" srcOrd="0" destOrd="0" presId="urn:microsoft.com/office/officeart/2005/8/layout/radial5"/>
    <dgm:cxn modelId="{C17A04C0-E8FB-41D2-803C-098FCD1F2137}" type="presOf" srcId="{FCBE424B-C1DC-457D-B7EF-D33533543516}" destId="{1406C8E1-878C-460C-AD69-C6371FDF4891}" srcOrd="1" destOrd="0" presId="urn:microsoft.com/office/officeart/2005/8/layout/radial5"/>
    <dgm:cxn modelId="{62FEEABA-A803-4EDF-A50C-BEF53ECB2BB2}" srcId="{9A193A40-6BEC-46C5-AAEB-A7AB8FE000A3}" destId="{C7650208-5766-4A79-8316-C530449B5D69}" srcOrd="5" destOrd="0" parTransId="{8D72A43F-D3F2-4357-B298-71861D132EBA}" sibTransId="{E891C1FE-E265-441C-9031-DFC32323CB42}"/>
    <dgm:cxn modelId="{121E6607-4D9A-436C-B2EB-E39CCA879936}" srcId="{9A193A40-6BEC-46C5-AAEB-A7AB8FE000A3}" destId="{062C91CF-DCD5-4A5C-AB70-559448A45AEE}" srcOrd="2" destOrd="0" parTransId="{FCBE424B-C1DC-457D-B7EF-D33533543516}" sibTransId="{C8D762A7-CC23-46CB-8400-78A3D1A4E7D3}"/>
    <dgm:cxn modelId="{6D42F675-8578-40FD-B861-553C9E2EF6C6}" type="presParOf" srcId="{DF14FD91-6DC6-4E7B-A6CF-A6CC92FFE11F}" destId="{090E951C-C9E1-4B75-AD7C-C8B9A9E9B2AF}" srcOrd="0" destOrd="0" presId="urn:microsoft.com/office/officeart/2005/8/layout/radial5"/>
    <dgm:cxn modelId="{2062A9FC-E0D4-4A2F-8F25-B67CEA5DE03B}" type="presParOf" srcId="{DF14FD91-6DC6-4E7B-A6CF-A6CC92FFE11F}" destId="{120EECDA-F02A-4CF7-B70F-1CAA3FA67395}" srcOrd="1" destOrd="0" presId="urn:microsoft.com/office/officeart/2005/8/layout/radial5"/>
    <dgm:cxn modelId="{7BA2D500-9930-4E9E-B2F4-82723FFEFF55}" type="presParOf" srcId="{120EECDA-F02A-4CF7-B70F-1CAA3FA67395}" destId="{515DD46E-F50D-45FE-977A-520EDEAD992A}" srcOrd="0" destOrd="0" presId="urn:microsoft.com/office/officeart/2005/8/layout/radial5"/>
    <dgm:cxn modelId="{EBC83BA4-F47A-4A51-B924-6DE4100005F5}" type="presParOf" srcId="{DF14FD91-6DC6-4E7B-A6CF-A6CC92FFE11F}" destId="{72C85C22-EB8D-46AF-81EE-1AA47FFB02AF}" srcOrd="2" destOrd="0" presId="urn:microsoft.com/office/officeart/2005/8/layout/radial5"/>
    <dgm:cxn modelId="{8254EABB-AF68-49E0-9E6B-5B448420CACD}" type="presParOf" srcId="{DF14FD91-6DC6-4E7B-A6CF-A6CC92FFE11F}" destId="{7E718CB2-014B-452E-B414-F380A1E0D44B}" srcOrd="3" destOrd="0" presId="urn:microsoft.com/office/officeart/2005/8/layout/radial5"/>
    <dgm:cxn modelId="{336C5587-DB1E-40CD-844E-3D9E1E0CFE0F}" type="presParOf" srcId="{7E718CB2-014B-452E-B414-F380A1E0D44B}" destId="{E3103B0B-BFFE-45F2-9A1E-69D4E21AE15B}" srcOrd="0" destOrd="0" presId="urn:microsoft.com/office/officeart/2005/8/layout/radial5"/>
    <dgm:cxn modelId="{426F7EC6-E9ED-4FF4-B360-48BD806459C0}" type="presParOf" srcId="{DF14FD91-6DC6-4E7B-A6CF-A6CC92FFE11F}" destId="{831BC281-D5BA-4C5D-BA33-1124874DE836}" srcOrd="4" destOrd="0" presId="urn:microsoft.com/office/officeart/2005/8/layout/radial5"/>
    <dgm:cxn modelId="{06E54A60-A3CD-47DD-860B-EFC6D72077E9}" type="presParOf" srcId="{DF14FD91-6DC6-4E7B-A6CF-A6CC92FFE11F}" destId="{D7378FD8-FDEC-4822-BAEF-B25DB6F76A38}" srcOrd="5" destOrd="0" presId="urn:microsoft.com/office/officeart/2005/8/layout/radial5"/>
    <dgm:cxn modelId="{6970BCEE-5276-4936-87D0-AE083F380DDE}" type="presParOf" srcId="{D7378FD8-FDEC-4822-BAEF-B25DB6F76A38}" destId="{1406C8E1-878C-460C-AD69-C6371FDF4891}" srcOrd="0" destOrd="0" presId="urn:microsoft.com/office/officeart/2005/8/layout/radial5"/>
    <dgm:cxn modelId="{C050039D-1388-45AB-BEF2-6BD594954E54}" type="presParOf" srcId="{DF14FD91-6DC6-4E7B-A6CF-A6CC92FFE11F}" destId="{9A138486-9A5C-4CA3-B6CD-D83922790EA9}" srcOrd="6" destOrd="0" presId="urn:microsoft.com/office/officeart/2005/8/layout/radial5"/>
    <dgm:cxn modelId="{6B3DF53F-A43E-4299-96AC-D3C545AEF7C3}" type="presParOf" srcId="{DF14FD91-6DC6-4E7B-A6CF-A6CC92FFE11F}" destId="{B46EB26D-0EEA-4C88-9A15-B8B2DA55CE0B}" srcOrd="7" destOrd="0" presId="urn:microsoft.com/office/officeart/2005/8/layout/radial5"/>
    <dgm:cxn modelId="{0899CB17-4A43-48D4-A381-B78B56B92E44}" type="presParOf" srcId="{B46EB26D-0EEA-4C88-9A15-B8B2DA55CE0B}" destId="{11FCB45F-E50E-4822-9DDF-2303F3976149}" srcOrd="0" destOrd="0" presId="urn:microsoft.com/office/officeart/2005/8/layout/radial5"/>
    <dgm:cxn modelId="{0E5EE8F7-3395-4B73-A77E-A225743FB8C4}" type="presParOf" srcId="{DF14FD91-6DC6-4E7B-A6CF-A6CC92FFE11F}" destId="{1A7A143D-D245-428D-8493-9A854F0C8004}" srcOrd="8" destOrd="0" presId="urn:microsoft.com/office/officeart/2005/8/layout/radial5"/>
    <dgm:cxn modelId="{A0A206E5-3720-4279-8581-FD563E8CA63B}" type="presParOf" srcId="{DF14FD91-6DC6-4E7B-A6CF-A6CC92FFE11F}" destId="{72467DCB-0DF0-47E1-BA10-F42671A919C7}" srcOrd="9" destOrd="0" presId="urn:microsoft.com/office/officeart/2005/8/layout/radial5"/>
    <dgm:cxn modelId="{3011691A-40B4-471D-BBFC-09D2BDE2F1D1}" type="presParOf" srcId="{72467DCB-0DF0-47E1-BA10-F42671A919C7}" destId="{9500AAA7-EEEF-447D-9C70-221064D09B37}" srcOrd="0" destOrd="0" presId="urn:microsoft.com/office/officeart/2005/8/layout/radial5"/>
    <dgm:cxn modelId="{E2E09EAC-EBE8-4233-8708-42E33B819153}" type="presParOf" srcId="{DF14FD91-6DC6-4E7B-A6CF-A6CC92FFE11F}" destId="{210B61AA-FE75-404A-9E97-C693F76D26C0}" srcOrd="10" destOrd="0" presId="urn:microsoft.com/office/officeart/2005/8/layout/radial5"/>
    <dgm:cxn modelId="{4A838B46-8749-4EAC-9CD2-1D054C17A99B}" type="presParOf" srcId="{DF14FD91-6DC6-4E7B-A6CF-A6CC92FFE11F}" destId="{8F3BC3D8-1DB6-472B-A3F4-8445367CFE9F}" srcOrd="11" destOrd="0" presId="urn:microsoft.com/office/officeart/2005/8/layout/radial5"/>
    <dgm:cxn modelId="{099A4FC1-F556-4646-9410-6B9E768F30C2}" type="presParOf" srcId="{8F3BC3D8-1DB6-472B-A3F4-8445367CFE9F}" destId="{9EB677FA-A001-4B10-AFB5-3004A48A5BF5}" srcOrd="0" destOrd="0" presId="urn:microsoft.com/office/officeart/2005/8/layout/radial5"/>
    <dgm:cxn modelId="{7F6701C8-195F-4316-BF37-D4FF91711143}" type="presParOf" srcId="{DF14FD91-6DC6-4E7B-A6CF-A6CC92FFE11F}" destId="{6F2AC034-3270-449F-9381-39E86D04B00E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E951C-C9E1-4B75-AD7C-C8B9A9E9B2AF}">
      <dsp:nvSpPr>
        <dsp:cNvPr id="0" name=""/>
        <dsp:cNvSpPr/>
      </dsp:nvSpPr>
      <dsp:spPr>
        <a:xfrm>
          <a:off x="5040139" y="2330705"/>
          <a:ext cx="1660921" cy="1660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A book …</a:t>
          </a:r>
          <a:endParaRPr lang="ru-RU" sz="2700" b="1" kern="1200" dirty="0"/>
        </a:p>
      </dsp:txBody>
      <dsp:txXfrm>
        <a:off x="5283375" y="2573941"/>
        <a:ext cx="1174449" cy="1174449"/>
      </dsp:txXfrm>
    </dsp:sp>
    <dsp:sp modelId="{120EECDA-F02A-4CF7-B70F-1CAA3FA67395}">
      <dsp:nvSpPr>
        <dsp:cNvPr id="0" name=""/>
        <dsp:cNvSpPr/>
      </dsp:nvSpPr>
      <dsp:spPr>
        <a:xfrm rot="16200000">
          <a:off x="5694196" y="1725496"/>
          <a:ext cx="352807" cy="564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5747117" y="1891360"/>
        <a:ext cx="246965" cy="338827"/>
      </dsp:txXfrm>
    </dsp:sp>
    <dsp:sp modelId="{72C85C22-EB8D-46AF-81EE-1AA47FFB02AF}">
      <dsp:nvSpPr>
        <dsp:cNvPr id="0" name=""/>
        <dsp:cNvSpPr/>
      </dsp:nvSpPr>
      <dsp:spPr>
        <a:xfrm>
          <a:off x="3752642" y="4108"/>
          <a:ext cx="4235915" cy="1660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 </a:t>
          </a:r>
          <a:endParaRPr lang="ru-RU" sz="2700" kern="1200" dirty="0"/>
        </a:p>
      </dsp:txBody>
      <dsp:txXfrm>
        <a:off x="4372977" y="247344"/>
        <a:ext cx="2995245" cy="1174449"/>
      </dsp:txXfrm>
    </dsp:sp>
    <dsp:sp modelId="{7E718CB2-014B-452E-B414-F380A1E0D44B}">
      <dsp:nvSpPr>
        <dsp:cNvPr id="0" name=""/>
        <dsp:cNvSpPr/>
      </dsp:nvSpPr>
      <dsp:spPr>
        <a:xfrm rot="20364117">
          <a:off x="7094712" y="2183318"/>
          <a:ext cx="1252801" cy="564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7100127" y="2326062"/>
        <a:ext cx="1083387" cy="338827"/>
      </dsp:txXfrm>
    </dsp:sp>
    <dsp:sp modelId="{831BC281-D5BA-4C5D-BA33-1124874DE836}">
      <dsp:nvSpPr>
        <dsp:cNvPr id="0" name=""/>
        <dsp:cNvSpPr/>
      </dsp:nvSpPr>
      <dsp:spPr>
        <a:xfrm>
          <a:off x="8404915" y="666554"/>
          <a:ext cx="3787084" cy="1660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 </a:t>
          </a:r>
          <a:endParaRPr lang="ru-RU" sz="2700" kern="1200" dirty="0"/>
        </a:p>
      </dsp:txBody>
      <dsp:txXfrm>
        <a:off x="8959521" y="909790"/>
        <a:ext cx="2677872" cy="1174449"/>
      </dsp:txXfrm>
    </dsp:sp>
    <dsp:sp modelId="{D7378FD8-FDEC-4822-BAEF-B25DB6F76A38}">
      <dsp:nvSpPr>
        <dsp:cNvPr id="0" name=""/>
        <dsp:cNvSpPr/>
      </dsp:nvSpPr>
      <dsp:spPr>
        <a:xfrm rot="1462644">
          <a:off x="6860668" y="3591474"/>
          <a:ext cx="1165284" cy="564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6868220" y="3669455"/>
        <a:ext cx="995870" cy="338827"/>
      </dsp:txXfrm>
    </dsp:sp>
    <dsp:sp modelId="{9A138486-9A5C-4CA3-B6CD-D83922790EA9}">
      <dsp:nvSpPr>
        <dsp:cNvPr id="0" name=""/>
        <dsp:cNvSpPr/>
      </dsp:nvSpPr>
      <dsp:spPr>
        <a:xfrm>
          <a:off x="7719883" y="3910660"/>
          <a:ext cx="4472115" cy="22035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 </a:t>
          </a:r>
          <a:endParaRPr lang="ru-RU" sz="2700" kern="1200" dirty="0"/>
        </a:p>
      </dsp:txBody>
      <dsp:txXfrm>
        <a:off x="8374809" y="4233357"/>
        <a:ext cx="3162263" cy="1558117"/>
      </dsp:txXfrm>
    </dsp:sp>
    <dsp:sp modelId="{B46EB26D-0EEA-4C88-9A15-B8B2DA55CE0B}">
      <dsp:nvSpPr>
        <dsp:cNvPr id="0" name=""/>
        <dsp:cNvSpPr/>
      </dsp:nvSpPr>
      <dsp:spPr>
        <a:xfrm rot="5801850">
          <a:off x="5588995" y="3980351"/>
          <a:ext cx="304503" cy="564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5639998" y="4047930"/>
        <a:ext cx="213152" cy="338827"/>
      </dsp:txXfrm>
    </dsp:sp>
    <dsp:sp modelId="{1A7A143D-D245-428D-8493-9A854F0C8004}">
      <dsp:nvSpPr>
        <dsp:cNvPr id="0" name=""/>
        <dsp:cNvSpPr/>
      </dsp:nvSpPr>
      <dsp:spPr>
        <a:xfrm>
          <a:off x="3489620" y="4555696"/>
          <a:ext cx="4239403" cy="1660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 </a:t>
          </a:r>
          <a:endParaRPr lang="ru-RU" sz="2700" kern="1200" dirty="0"/>
        </a:p>
      </dsp:txBody>
      <dsp:txXfrm>
        <a:off x="4110466" y="4798932"/>
        <a:ext cx="2997711" cy="1174449"/>
      </dsp:txXfrm>
    </dsp:sp>
    <dsp:sp modelId="{72467DCB-0DF0-47E1-BA10-F42671A919C7}">
      <dsp:nvSpPr>
        <dsp:cNvPr id="0" name=""/>
        <dsp:cNvSpPr/>
      </dsp:nvSpPr>
      <dsp:spPr>
        <a:xfrm rot="9628429">
          <a:off x="3596055" y="3491283"/>
          <a:ext cx="1094958" cy="564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760597" y="3575914"/>
        <a:ext cx="925544" cy="338827"/>
      </dsp:txXfrm>
    </dsp:sp>
    <dsp:sp modelId="{210B61AA-FE75-404A-9E97-C693F76D26C0}">
      <dsp:nvSpPr>
        <dsp:cNvPr id="0" name=""/>
        <dsp:cNvSpPr/>
      </dsp:nvSpPr>
      <dsp:spPr>
        <a:xfrm>
          <a:off x="0" y="3862643"/>
          <a:ext cx="3559206" cy="14986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 </a:t>
          </a:r>
          <a:endParaRPr lang="ru-RU" sz="2700" kern="1200" dirty="0"/>
        </a:p>
      </dsp:txBody>
      <dsp:txXfrm>
        <a:off x="521234" y="4082115"/>
        <a:ext cx="2516738" cy="1059705"/>
      </dsp:txXfrm>
    </dsp:sp>
    <dsp:sp modelId="{8F3BC3D8-1DB6-472B-A3F4-8445367CFE9F}">
      <dsp:nvSpPr>
        <dsp:cNvPr id="0" name=""/>
        <dsp:cNvSpPr/>
      </dsp:nvSpPr>
      <dsp:spPr>
        <a:xfrm rot="12146784">
          <a:off x="3572769" y="2164415"/>
          <a:ext cx="1137114" cy="564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735765" y="2309701"/>
        <a:ext cx="967700" cy="338827"/>
      </dsp:txXfrm>
    </dsp:sp>
    <dsp:sp modelId="{6F2AC034-3270-449F-9381-39E86D04B00E}">
      <dsp:nvSpPr>
        <dsp:cNvPr id="0" name=""/>
        <dsp:cNvSpPr/>
      </dsp:nvSpPr>
      <dsp:spPr>
        <a:xfrm>
          <a:off x="0" y="642976"/>
          <a:ext cx="3570516" cy="1660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522890" y="886212"/>
        <a:ext cx="2524736" cy="11744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46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86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2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241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14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76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80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72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628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809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467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7827434" y="6557963"/>
            <a:ext cx="2671233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2B660FC-0490-4450-A171-19F4BD688A98}" type="datetimeFigureOut">
              <a:rPr lang="ru-RU"/>
              <a:pPr>
                <a:defRPr/>
              </a:pPr>
              <a:t>16.01.2021</a:t>
            </a:fld>
            <a:endParaRPr dirty="0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63"/>
            <a:ext cx="3903133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134" y="6556375"/>
            <a:ext cx="785284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F524C08-50AF-4825-A60C-683877D5FA17}" type="slidenum">
              <a:rPr lang="en-US" altLang="ru-RU"/>
              <a:pPr/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68857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9CC79E-C840-4A09-A1D7-9B2892D0F54D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8BF78-4C37-4635-97F0-498BC36205A1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13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9200" y="6556376"/>
            <a:ext cx="2669117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3A26AE5-659A-42F5-B11D-A739EA4F6E35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517" y="6556375"/>
            <a:ext cx="3860800" cy="228600"/>
          </a:xfrm>
        </p:spPr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901" y="6554788"/>
            <a:ext cx="783167" cy="228600"/>
          </a:xfrm>
        </p:spPr>
        <p:txBody>
          <a:bodyPr/>
          <a:lstStyle>
            <a:lvl1pPr>
              <a:defRPr/>
            </a:lvl1pPr>
          </a:lstStyle>
          <a:p>
            <a:fld id="{F1E94748-B471-4937-B213-14C15B744C59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383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510AF7-1A9F-4EB2-B03E-54C52E80C133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15A04-41E1-4CDF-B480-C4E9F161F98A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060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04FBDF-9E33-4F1B-B4DB-8FC6C5381887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AF847-6DAF-41B4-810C-129024B5CC93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998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32D7A2-C062-48F0-9549-2DC56ADF4C34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7468B-E235-4386-83E8-3E06D729705D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603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98D722A-2618-4B31-A801-DFEB1F9BB245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 dirty="0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528D2-F889-4C16-835C-ABD4B832C341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79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48D5DC-C39E-419A-9583-B57D4AF03E43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773F21-8CF1-441F-B73A-66BF97B4AD52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55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797985" y="1004888"/>
            <a:ext cx="5759449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795867" y="998539"/>
            <a:ext cx="5759451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AFD8DD-233C-41DD-93D2-07237683CECF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68676-7C36-4AD7-B30C-88FE85CB3EDA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373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9EDDA4-9395-4AA5-B367-53104F2ABB96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B49C7-5142-4727-8A47-7EA9F38CFF42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73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851" y="6557963"/>
            <a:ext cx="2669116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A849D2-6559-404F-A424-7BE72447A049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 dirty="0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375"/>
            <a:ext cx="48768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667" y="6553200"/>
            <a:ext cx="783167" cy="228600"/>
          </a:xfrm>
        </p:spPr>
        <p:txBody>
          <a:bodyPr/>
          <a:lstStyle>
            <a:lvl1pPr>
              <a:defRPr/>
            </a:lvl1pPr>
          </a:lstStyle>
          <a:p>
            <a:fld id="{A0CEC124-6F95-499E-8CBD-5933C8A4A382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254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7827434" y="6557963"/>
            <a:ext cx="2671233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2B660FC-0490-4450-A171-19F4BD688A98}" type="datetimeFigureOut">
              <a:rPr lang="ru-RU"/>
              <a:pPr>
                <a:defRPr/>
              </a:pPr>
              <a:t>16.01.2021</a:t>
            </a:fld>
            <a:endParaRPr dirty="0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63"/>
            <a:ext cx="3903133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134" y="6556375"/>
            <a:ext cx="785284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F524C08-50AF-4825-A60C-683877D5FA17}" type="slidenum">
              <a:rPr lang="en-US" altLang="ru-RU"/>
              <a:pPr/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459777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9CC79E-C840-4A09-A1D7-9B2892D0F54D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8BF78-4C37-4635-97F0-498BC36205A1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829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9200" y="6556376"/>
            <a:ext cx="2669117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3A26AE5-659A-42F5-B11D-A739EA4F6E35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517" y="6556375"/>
            <a:ext cx="3860800" cy="228600"/>
          </a:xfrm>
        </p:spPr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901" y="6554788"/>
            <a:ext cx="783167" cy="228600"/>
          </a:xfrm>
        </p:spPr>
        <p:txBody>
          <a:bodyPr/>
          <a:lstStyle>
            <a:lvl1pPr>
              <a:defRPr/>
            </a:lvl1pPr>
          </a:lstStyle>
          <a:p>
            <a:fld id="{F1E94748-B471-4937-B213-14C15B744C59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528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510AF7-1A9F-4EB2-B03E-54C52E80C133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15A04-41E1-4CDF-B480-C4E9F161F98A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5455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04FBDF-9E33-4F1B-B4DB-8FC6C5381887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AF847-6DAF-41B4-810C-129024B5CC93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3451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32D7A2-C062-48F0-9549-2DC56ADF4C34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7468B-E235-4386-83E8-3E06D729705D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378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98D722A-2618-4B31-A801-DFEB1F9BB245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 dirty="0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528D2-F889-4C16-835C-ABD4B832C341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5287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48D5DC-C39E-419A-9583-B57D4AF03E43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773F21-8CF1-441F-B73A-66BF97B4AD52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708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797985" y="1004888"/>
            <a:ext cx="5759449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795867" y="998539"/>
            <a:ext cx="5759451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AFD8DD-233C-41DD-93D2-07237683CECF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68676-7C36-4AD7-B30C-88FE85CB3EDA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666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9EDDA4-9395-4AA5-B367-53104F2ABB96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B49C7-5142-4727-8A47-7EA9F38CFF42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812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851" y="6557963"/>
            <a:ext cx="2669116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A849D2-6559-404F-A424-7BE72447A049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 dirty="0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375"/>
            <a:ext cx="48768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667" y="6553200"/>
            <a:ext cx="783167" cy="228600"/>
          </a:xfrm>
        </p:spPr>
        <p:txBody>
          <a:bodyPr/>
          <a:lstStyle>
            <a:lvl1pPr>
              <a:defRPr/>
            </a:lvl1pPr>
          </a:lstStyle>
          <a:p>
            <a:fld id="{A0CEC124-6F95-499E-8CBD-5933C8A4A382}" type="slidenum">
              <a:rPr lang="en-US" altLang="ru-RU">
                <a:solidFill>
                  <a:srgbClr val="B13F9A"/>
                </a:solidFill>
              </a:rPr>
              <a:pPr/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36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45305-1674-4C8A-ADDA-BB77D14FE92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15729-CEAA-4A9A-94BD-2C13480EA5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47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675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609600" y="1609725"/>
            <a:ext cx="9652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2085" y="6557963"/>
            <a:ext cx="2669116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07FFCE4-FF25-40F9-9909-377048DC7CD1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 dirty="0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63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434" y="6556375"/>
            <a:ext cx="785284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47C770-CCD5-4DBC-8D75-6AE77C85C6EF}" type="slidenum">
              <a:rPr lang="en-US" altLang="ru-RU">
                <a:solidFill>
                  <a:srgbClr val="B13F9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18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675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609600" y="1609725"/>
            <a:ext cx="9652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2085" y="6557963"/>
            <a:ext cx="2669116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07FFCE4-FF25-40F9-9909-377048DC7CD1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1/16/2021</a:t>
            </a:fld>
            <a:endParaRPr lang="en-US" dirty="0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63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434" y="6556375"/>
            <a:ext cx="785284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47C770-CCD5-4DBC-8D75-6AE77C85C6EF}" type="slidenum">
              <a:rPr lang="en-US" altLang="ru-RU">
                <a:solidFill>
                  <a:srgbClr val="B13F9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en-US" alt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7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32227" y="1001486"/>
            <a:ext cx="7547429" cy="556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altLang="ru-RU" sz="6000" cap="none" dirty="0">
                <a:ln>
                  <a:noFill/>
                </a:ln>
                <a:solidFill>
                  <a:srgbClr val="CC0000"/>
                </a:solidFill>
              </a:rPr>
              <a:t>It has no mouth but speaks.</a:t>
            </a:r>
            <a:br>
              <a:rPr lang="en-US" altLang="ru-RU" sz="6000" cap="none" dirty="0">
                <a:ln>
                  <a:noFill/>
                </a:ln>
                <a:solidFill>
                  <a:srgbClr val="CC0000"/>
                </a:solidFill>
              </a:rPr>
            </a:br>
            <a:r>
              <a:rPr lang="en-US" altLang="ru-RU" sz="6000" cap="none" dirty="0">
                <a:ln>
                  <a:noFill/>
                </a:ln>
                <a:solidFill>
                  <a:srgbClr val="CC0000"/>
                </a:solidFill>
              </a:rPr>
              <a:t>It is not a tree but it has leaves.</a:t>
            </a:r>
            <a:br>
              <a:rPr lang="en-US" altLang="ru-RU" sz="6000" cap="none" dirty="0">
                <a:ln>
                  <a:noFill/>
                </a:ln>
                <a:solidFill>
                  <a:srgbClr val="CC0000"/>
                </a:solidFill>
              </a:rPr>
            </a:br>
            <a:r>
              <a:rPr lang="en-US" altLang="ru-RU" sz="6000" cap="none" dirty="0">
                <a:ln>
                  <a:noFill/>
                </a:ln>
                <a:solidFill>
                  <a:srgbClr val="CC0000"/>
                </a:solidFill>
              </a:rPr>
              <a:t>It is not alive but </a:t>
            </a:r>
            <a:r>
              <a:rPr lang="en-US" altLang="ru-RU" sz="6000" cap="none">
                <a:ln>
                  <a:noFill/>
                </a:ln>
                <a:solidFill>
                  <a:srgbClr val="CC0000"/>
                </a:solidFill>
              </a:rPr>
              <a:t>it </a:t>
            </a:r>
            <a:r>
              <a:rPr lang="en-US" altLang="ru-RU" sz="6000" cap="none" smtClean="0">
                <a:ln>
                  <a:noFill/>
                </a:ln>
                <a:solidFill>
                  <a:srgbClr val="CC0000"/>
                </a:solidFill>
              </a:rPr>
              <a:t>can </a:t>
            </a:r>
            <a:r>
              <a:rPr lang="en-US" altLang="ru-RU" sz="6000" cap="none" dirty="0">
                <a:ln>
                  <a:noFill/>
                </a:ln>
                <a:solidFill>
                  <a:srgbClr val="CC0000"/>
                </a:solidFill>
              </a:rPr>
              <a:t>be a good friend.</a:t>
            </a:r>
            <a:endParaRPr lang="ru-RU" altLang="ru-RU" sz="6000" cap="none" dirty="0">
              <a:ln>
                <a:noFill/>
              </a:ln>
              <a:solidFill>
                <a:srgbClr val="CC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32227" y="201840"/>
            <a:ext cx="11756572" cy="930274"/>
          </a:xfrm>
        </p:spPr>
        <p:txBody>
          <a:bodyPr/>
          <a:lstStyle/>
          <a:p>
            <a:r>
              <a:rPr lang="en-US" dirty="0" smtClean="0"/>
              <a:t>Today we are going to speak about one of the most wonderful things in the world. Well, try to guess what it is!</a:t>
            </a:r>
            <a:endParaRPr lang="ru-RU" dirty="0"/>
          </a:p>
        </p:txBody>
      </p:sp>
      <p:pic>
        <p:nvPicPr>
          <p:cNvPr id="1026" name="Picture 2" descr="https://thecliparts.com/wp-content/uploads/2016/05/pile-of-books-clip-art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3" t="5077" r="11226" b="15677"/>
          <a:stretch/>
        </p:blipFill>
        <p:spPr bwMode="auto">
          <a:xfrm>
            <a:off x="7779656" y="2160437"/>
            <a:ext cx="4209143" cy="452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42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526982"/>
            <a:ext cx="9144000" cy="3687685"/>
          </a:xfrm>
        </p:spPr>
        <p:txBody>
          <a:bodyPr>
            <a:noAutofit/>
          </a:bodyPr>
          <a:lstStyle/>
          <a:p>
            <a:pPr algn="ctr"/>
            <a:r>
              <a:rPr lang="en-US" sz="9600" i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Books in our life</a:t>
            </a:r>
            <a:endParaRPr lang="ru-RU" sz="9600" i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0" y="5228946"/>
            <a:ext cx="8340651" cy="743507"/>
          </a:xfrm>
        </p:spPr>
        <p:txBody>
          <a:bodyPr/>
          <a:lstStyle/>
          <a:p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31746" name="Picture 2" descr="http://publekc.ru/chto-chitate-russkaya-klassika-dlya-nachalenoj-shkoli/995632_html_m13023de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29" y="-1"/>
            <a:ext cx="11391649" cy="65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73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5280" y="213995"/>
            <a:ext cx="9652000" cy="4718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685800"/>
            <a:ext cx="12085320" cy="5934075"/>
          </a:xfrm>
        </p:spPr>
        <p:txBody>
          <a:bodyPr/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дидактична</a:t>
            </a:r>
            <a:r>
              <a:rPr lang="uk-UA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активізувати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лексичні одиниці з теми «Книги. Жанрове різноманіття», які вивчалися   протягом попередніх років (класів); практикувати використання вивченого матеріалу як в усному та і в писемному мовленні; формувати навички роботи в групах для вирішення спільних проблем;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800" i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розвивальна</a:t>
            </a:r>
            <a:r>
              <a:rPr lang="uk-UA" sz="2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продовжувати вдосконалювати навички читання (роботи з текстом для отримання необхідної інформації) та усного мовлення; розвивати комунікативні здібності, фонематичний слух, пам'ять, увагу, чітку й правильну вимову;  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uk-UA" sz="2800" i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виховна</a:t>
            </a:r>
            <a:r>
              <a:rPr lang="uk-UA" sz="2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розширювати соціокультурну компетенцію учнів, їх кругозір; допомогти зрозуміти важливість читання та необхідність книги, як неперевершеного джерела інформації і незабутніх вражень.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8803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314" y="58057"/>
            <a:ext cx="9652000" cy="477611"/>
          </a:xfrm>
        </p:spPr>
        <p:txBody>
          <a:bodyPr>
            <a:normAutofit fontScale="90000"/>
          </a:bodyPr>
          <a:lstStyle/>
          <a:p>
            <a:r>
              <a:rPr lang="en-US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What is a book?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1712868"/>
              </p:ext>
            </p:extLst>
          </p:nvPr>
        </p:nvGraphicFramePr>
        <p:xfrm>
          <a:off x="0" y="535668"/>
          <a:ext cx="12192000" cy="6322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9314" y="1559450"/>
            <a:ext cx="298831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is a memory of </a:t>
            </a:r>
          </a:p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the nation.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16820" y="847544"/>
            <a:ext cx="261321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is a source of </a:t>
            </a:r>
          </a:p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information</a:t>
            </a:r>
            <a:endParaRPr lang="en-U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26225" y="1344005"/>
            <a:ext cx="2699778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is a chance to </a:t>
            </a:r>
          </a:p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spend time </a:t>
            </a:r>
          </a:p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with pleasure </a:t>
            </a:r>
            <a:endParaRPr lang="en-U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34163" y="4694535"/>
            <a:ext cx="4474302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is full of mystery. </a:t>
            </a:r>
          </a:p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You always don’t know</a:t>
            </a:r>
          </a:p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what will be in the end.</a:t>
            </a:r>
            <a:endParaRPr lang="en-U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41582" y="5556310"/>
            <a:ext cx="348845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contains new ideas</a:t>
            </a:r>
            <a:endParaRPr lang="en-U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2526" y="4863812"/>
            <a:ext cx="340189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is always different</a:t>
            </a:r>
            <a:endParaRPr lang="en-U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660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114" y="248103"/>
            <a:ext cx="9652000" cy="4485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Phonetic exercise: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113" y="696685"/>
            <a:ext cx="11901715" cy="6037944"/>
          </a:xfrm>
        </p:spPr>
        <p:txBody>
          <a:bodyPr/>
          <a:lstStyle/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[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Ʊ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] – b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oo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k, l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oo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k</a:t>
            </a:r>
          </a:p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[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k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] –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ch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ara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ter,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reate,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atalogue, 			fi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tion,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onsult</a:t>
            </a:r>
          </a:p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[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t∫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] – adven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tu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re, cen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tu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ry,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ch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oose, 			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ch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apter, tea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ch</a:t>
            </a:r>
          </a:p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[</a:t>
            </a:r>
            <a:r>
              <a:rPr lang="en-US" sz="44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ei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] – f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a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mous, t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a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le, m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a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de, cont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ai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n</a:t>
            </a:r>
          </a:p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[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r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] –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wr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ite,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wr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iter,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wr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itten, 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wr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ote</a:t>
            </a:r>
          </a:p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[</a:t>
            </a:r>
            <a:r>
              <a:rPr lang="en-US" sz="44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ai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] – l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i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ke, l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i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brary, l</a:t>
            </a:r>
            <a:r>
              <a:rPr lang="en-US" sz="4400" dirty="0" smtClean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i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brarian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12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2" name="Picture 6" descr="ANd9GcQCSFTjrRxC_jURrroxyGqt1lIvJtmNDRpgcnfNqo-pKCNAMQGxa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4"/>
            <a:ext cx="12191999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583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9657" y="1"/>
            <a:ext cx="11771086" cy="928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  <a:normAutofit/>
          </a:bodyPr>
          <a:lstStyle/>
          <a:p>
            <a:r>
              <a:rPr lang="en-US" altLang="ru-RU" sz="4000" i="1" cap="none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“Life </a:t>
            </a:r>
            <a:r>
              <a:rPr lang="en-US" altLang="ru-RU" sz="4000" i="1" cap="none" dirty="0" smtClean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without </a:t>
            </a:r>
            <a:r>
              <a:rPr lang="en-US" altLang="ru-RU" sz="4000" i="1" cap="none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books is as tree without leaves</a:t>
            </a:r>
            <a:r>
              <a:rPr lang="en-US" altLang="ru-RU" sz="4000" i="1" cap="none" dirty="0" smtClean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”</a:t>
            </a:r>
            <a:r>
              <a:rPr lang="en-US" altLang="ru-RU" sz="4000" cap="none" dirty="0" smtClean="0">
                <a:ln>
                  <a:noFill/>
                </a:ln>
                <a:solidFill>
                  <a:schemeClr val="tx1"/>
                </a:solidFill>
              </a:rPr>
              <a:t> </a:t>
            </a:r>
            <a:endParaRPr lang="ru-RU" altLang="ru-RU" sz="4000" cap="none" dirty="0">
              <a:ln>
                <a:noFill/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62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1643" y="203199"/>
            <a:ext cx="12110357" cy="1011691"/>
          </a:xfrm>
        </p:spPr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n-US" sz="4000" b="1" kern="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genres of literature</a:t>
            </a:r>
            <a:r>
              <a:rPr lang="en-US" sz="40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kern="0" dirty="0" smtClean="0">
                <a:latin typeface="Times New Roman" pitchFamily="18" charset="0"/>
                <a:cs typeface="Times New Roman" pitchFamily="18" charset="0"/>
              </a:rPr>
              <a:t>All literature is divided into:</a:t>
            </a:r>
            <a:r>
              <a:rPr lang="en-US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fiction</a:t>
            </a:r>
            <a:r>
              <a:rPr lang="en-US" sz="4000" b="1" kern="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4000" b="1" u="sng" kern="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>cience-fiction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(non-fiction)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41300" y="1998662"/>
            <a:ext cx="3590471" cy="4859338"/>
          </a:xfrm>
        </p:spPr>
        <p:txBody>
          <a:bodyPr>
            <a:no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600" b="1" dirty="0">
                <a:solidFill>
                  <a:srgbClr val="002060"/>
                </a:solidFill>
                <a:cs typeface="Times New Roman" pitchFamily="18" charset="0"/>
              </a:rPr>
              <a:t>Detective </a:t>
            </a:r>
            <a:r>
              <a:rPr lang="en-US" sz="2600" b="1" dirty="0" smtClean="0">
                <a:solidFill>
                  <a:srgbClr val="002060"/>
                </a:solidFill>
                <a:cs typeface="Times New Roman" pitchFamily="18" charset="0"/>
              </a:rPr>
              <a:t>stories</a:t>
            </a:r>
            <a:endParaRPr lang="en-US" sz="2600" b="1" dirty="0">
              <a:solidFill>
                <a:srgbClr val="002060"/>
              </a:solidFill>
              <a:cs typeface="Times New Roman" pitchFamily="18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Adventures</a:t>
            </a:r>
            <a:r>
              <a:rPr lang="en-US" sz="2600" b="1" kern="0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Thrillers</a:t>
            </a:r>
            <a:r>
              <a:rPr lang="en-US" sz="2600" b="1" kern="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endParaRPr lang="en-US" sz="2600" b="1" kern="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Horror stories</a:t>
            </a: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Historical novels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600" b="1" dirty="0" smtClean="0">
                <a:solidFill>
                  <a:srgbClr val="002060"/>
                </a:solidFill>
              </a:rPr>
              <a:t>Fantasy  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600" b="1" dirty="0" smtClean="0">
                <a:solidFill>
                  <a:srgbClr val="002060"/>
                </a:solidFill>
              </a:rPr>
              <a:t>Fairy </a:t>
            </a:r>
            <a:r>
              <a:rPr lang="en-US" sz="2600" b="1" dirty="0">
                <a:solidFill>
                  <a:srgbClr val="002060"/>
                </a:solidFill>
              </a:rPr>
              <a:t>tale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Short stories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600" b="1" kern="0" dirty="0" smtClean="0">
                <a:solidFill>
                  <a:srgbClr val="002060"/>
                </a:solidFill>
                <a:cs typeface="Times New Roman" pitchFamily="18" charset="0"/>
              </a:rPr>
              <a:t>Novels 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600" b="1" dirty="0" smtClean="0">
                <a:solidFill>
                  <a:srgbClr val="002060"/>
                </a:solidFill>
              </a:rPr>
              <a:t>Modern plays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600" b="1" dirty="0" smtClean="0">
                <a:solidFill>
                  <a:srgbClr val="002060"/>
                </a:solidFill>
              </a:rPr>
              <a:t>Love stories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600" b="1" dirty="0" smtClean="0">
                <a:solidFill>
                  <a:srgbClr val="002060"/>
                </a:solidFill>
              </a:rPr>
              <a:t>Essay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kumimoji="0" lang="ru-RU" sz="2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itchFamily="18" charset="0"/>
            </a:endParaRPr>
          </a:p>
          <a:p>
            <a:endParaRPr lang="ru-RU" sz="2600" b="1" dirty="0">
              <a:solidFill>
                <a:srgbClr val="00206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8182884" y="1994353"/>
            <a:ext cx="3675742" cy="435133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Biography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Encyclopedias  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Atlases</a:t>
            </a:r>
          </a:p>
          <a:p>
            <a:r>
              <a:rPr lang="en-US" b="1" dirty="0" smtClean="0">
                <a:solidFill>
                  <a:srgbClr val="002060"/>
                </a:solidFill>
                <a:cs typeface="Times New Roman" pitchFamily="18" charset="0"/>
              </a:rPr>
              <a:t>Reference books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b="1" dirty="0" smtClean="0">
                <a:solidFill>
                  <a:srgbClr val="002060"/>
                </a:solidFill>
                <a:cs typeface="Times New Roman" pitchFamily="18" charset="0"/>
              </a:rPr>
              <a:t> Dictionaries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b="1" dirty="0" smtClean="0">
                <a:solidFill>
                  <a:srgbClr val="002060"/>
                </a:solidFill>
                <a:cs typeface="Times New Roman" pitchFamily="18" charset="0"/>
              </a:rPr>
              <a:t> Report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cs typeface="Times New Roman" pitchFamily="18" charset="0"/>
              </a:rPr>
              <a:t>Articles </a:t>
            </a:r>
            <a:endParaRPr lang="en-US" b="1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3961493" y="1994353"/>
            <a:ext cx="35904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b="1" u="sng" dirty="0" smtClean="0">
                <a:solidFill>
                  <a:srgbClr val="002060"/>
                </a:solidFill>
                <a:cs typeface="Times New Roman" pitchFamily="18" charset="0"/>
              </a:rPr>
              <a:t>Poetry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b="1" kern="0" dirty="0" smtClean="0">
                <a:solidFill>
                  <a:srgbClr val="002060"/>
                </a:solidFill>
                <a:cs typeface="Times New Roman" pitchFamily="18" charset="0"/>
              </a:rPr>
              <a:t> Romances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Poems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Sonnets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Ballads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Tragedy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Drama 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696810" y="1573439"/>
            <a:ext cx="759278" cy="4209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558949" y="1573439"/>
            <a:ext cx="707799" cy="4209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446508" y="1573439"/>
            <a:ext cx="1016000" cy="4209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36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5057" y="161926"/>
            <a:ext cx="10515600" cy="4041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Read and define the genres of the books:</a:t>
            </a: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246120" y="3131502"/>
            <a:ext cx="8945880" cy="372649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0" 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Criminals, robbers, killers. There is always a clever detective or a policeman who catches them in the end.</a:t>
            </a:r>
          </a:p>
        </p:txBody>
      </p:sp>
      <p:pic>
        <p:nvPicPr>
          <p:cNvPr id="14338" name="Picture 2" descr="http://www.products-liability-insurance.com/wp-content/uploads/2013/07/Detecti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7" y="363992"/>
            <a:ext cx="355815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0674948">
            <a:off x="9426109" y="5612443"/>
            <a:ext cx="2549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err="1" smtClean="0">
                <a:ln/>
                <a:solidFill>
                  <a:srgbClr val="FF0000"/>
                </a:solidFill>
                <a:effectLst/>
              </a:rPr>
              <a:t>dectives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605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840" y="332105"/>
            <a:ext cx="6979920" cy="435133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lvl="0" indent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kumimoji="0" lang="en-US" sz="7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Aliens, spaceships, trips to the Moon and star wars.</a:t>
            </a:r>
          </a:p>
          <a:p>
            <a:endParaRPr lang="ru-RU" sz="7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68753" y="275908"/>
            <a:ext cx="2742248" cy="34065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46119" y="2259330"/>
            <a:ext cx="2200275" cy="3314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908528">
            <a:off x="4481512" y="3619381"/>
            <a:ext cx="2022634" cy="30339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0674948">
            <a:off x="7082402" y="5319450"/>
            <a:ext cx="4804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0000"/>
                </a:solidFill>
              </a:rPr>
              <a:t>Fantastic stories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2264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560" y="182879"/>
            <a:ext cx="6400800" cy="481584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en-US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Wizards, witches and other magic objects that help good people. The story is usually long and the plot is complicated.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200" y="182879"/>
            <a:ext cx="4358440" cy="24516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18337" r="19347" b="5873"/>
          <a:stretch/>
        </p:blipFill>
        <p:spPr>
          <a:xfrm>
            <a:off x="5654239" y="3888470"/>
            <a:ext cx="1965961" cy="29695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/>
          <a:srcRect l="7199" r="8800"/>
          <a:stretch/>
        </p:blipFill>
        <p:spPr>
          <a:xfrm>
            <a:off x="8068591" y="2590799"/>
            <a:ext cx="3200400" cy="40957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0674948">
            <a:off x="1137619" y="5316574"/>
            <a:ext cx="25162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0000"/>
                </a:solidFill>
              </a:rPr>
              <a:t>Fantasy 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096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4960" y="164465"/>
            <a:ext cx="6644640" cy="445195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 algn="just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Princes and princesses, very bad witches and magic</a:t>
            </a:r>
            <a:r>
              <a:rPr kumimoji="0" lang="en-US" sz="4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animals that help good people. The plot is usually very simple. Good people are rewarded. Bad people are punished.</a:t>
            </a:r>
          </a:p>
          <a:p>
            <a:pPr algn="just"/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32721" y="4070567"/>
            <a:ext cx="5730479" cy="2650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0120" y="164465"/>
            <a:ext cx="4327800" cy="2704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" y="3003310"/>
            <a:ext cx="3779162" cy="36309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0674948">
            <a:off x="9026287" y="5355980"/>
            <a:ext cx="30987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0000"/>
                </a:solidFill>
              </a:rPr>
              <a:t>Fairy tales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1155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0" y="137159"/>
            <a:ext cx="8275320" cy="274320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Pirates, cowboys, boys and girls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are always doing exciting things.</a:t>
            </a:r>
            <a:r>
              <a:rPr lang="en-US" sz="4400" kern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There are faraway islands, lost treasures, a lot of danger. But there is a happy ending.</a:t>
            </a:r>
          </a:p>
          <a:p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67264" y="3200400"/>
            <a:ext cx="4558880" cy="3419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18720" y="2752156"/>
            <a:ext cx="3388552" cy="2871404"/>
          </a:xfrm>
          <a:prstGeom prst="rect">
            <a:avLst/>
          </a:prstGeom>
        </p:spPr>
      </p:pic>
      <p:pic>
        <p:nvPicPr>
          <p:cNvPr id="28674" name="Picture 2" descr="http://img1.joyreactor.cc/pics/post/full/Indiana-Jones-comics-%D1%80%D0%B0%D0%B7%D0%BD%D0%BE%D0%B5-%D0%98%D0%BD%D0%B4%D0%B8%D0%B0%D0%BD%D0%B0-%D0%94%D0%B6%D0%BE%D0%BD%D1%81-%D0%B4%D0%BB%D0%B8%D0%BD%D0%BD%D0%BE%D0%BF%D0%BE%D1%81%D1%82-118546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53" y="756995"/>
            <a:ext cx="3478735" cy="55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20674948">
            <a:off x="8329524" y="5671250"/>
            <a:ext cx="34069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0000"/>
                </a:solidFill>
              </a:rPr>
              <a:t>adventures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105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1560" y="347345"/>
            <a:ext cx="10515600" cy="1359535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lvl="0" indent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kumimoji="0" lang="en-US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Vampires, witches, ghosts and scary supernatural events.</a:t>
            </a:r>
          </a:p>
          <a:p>
            <a:pPr algn="ctr"/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44640" y="1800874"/>
            <a:ext cx="3703320" cy="49342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1560" y="1800874"/>
            <a:ext cx="4010025" cy="493425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0674948">
            <a:off x="7714080" y="5274215"/>
            <a:ext cx="4169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0000"/>
                </a:solidFill>
              </a:rPr>
              <a:t>Horror stories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0600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33985"/>
            <a:ext cx="11902440" cy="175577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Things that happened in the past. Some characters may be not real, but  the description of the period is good.</a:t>
            </a:r>
          </a:p>
          <a:p>
            <a:pPr algn="ctr"/>
            <a:endParaRPr lang="ru-RU" sz="4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66646" y="1346409"/>
            <a:ext cx="2593657" cy="3942958"/>
          </a:xfrm>
          <a:prstGeom prst="rect">
            <a:avLst/>
          </a:prstGeom>
        </p:spPr>
      </p:pic>
      <p:pic>
        <p:nvPicPr>
          <p:cNvPr id="29698" name="Picture 2" descr="http://omn-omn-omn.ru/images/498519_9182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102" y="1772992"/>
            <a:ext cx="2898708" cy="442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2880" y="1346409"/>
            <a:ext cx="2800350" cy="42845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34100" y="1772992"/>
            <a:ext cx="2925127" cy="44230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0674948">
            <a:off x="7207315" y="5406483"/>
            <a:ext cx="49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0000"/>
                </a:solidFill>
              </a:rPr>
              <a:t>Historical stories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502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123832">
            <a:off x="3375191" y="2325298"/>
            <a:ext cx="2317171" cy="356844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40" y="301625"/>
            <a:ext cx="10515600" cy="2121535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Love and hate. </a:t>
            </a:r>
          </a:p>
          <a:p>
            <a:pPr marL="0" indent="0" algn="ctr">
              <a:buNone/>
            </a:pP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The characters go through a lot of difficulties.</a:t>
            </a:r>
            <a:endParaRPr lang="ru-RU" sz="4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82108" y="1651494"/>
            <a:ext cx="2850832" cy="4278604"/>
          </a:xfrm>
          <a:prstGeom prst="rect">
            <a:avLst/>
          </a:prstGeom>
        </p:spPr>
      </p:pic>
      <p:pic>
        <p:nvPicPr>
          <p:cNvPr id="30722" name="Picture 2" descr="http://gogomuz.ru/uploads/images/m/a/r/margaret_mitchell_unesennie_vetrom_04_v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590" y="2145326"/>
            <a:ext cx="2418715" cy="380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445" y="1669733"/>
            <a:ext cx="3092538" cy="518826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0674948">
            <a:off x="8531435" y="5618666"/>
            <a:ext cx="3587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0000"/>
                </a:solidFill>
              </a:rPr>
              <a:t>Love stories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4612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" y="273685"/>
            <a:ext cx="10515600" cy="45783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Answer the questions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11224"/>
            <a:ext cx="12313920" cy="5672455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Have you ever seen the book?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How often do you take the books in your hands?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Have you ever read the book?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Where can you take the book?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Do you go to the library?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Do you have your home library?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What kinds of books do you have at home?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What kind of books do you usually read? </a:t>
            </a:r>
            <a:endParaRPr lang="en-US" sz="4400" dirty="0"/>
          </a:p>
          <a:p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7379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8920" y="15240"/>
            <a:ext cx="5135880" cy="65532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New </a:t>
            </a:r>
            <a:r>
              <a:rPr lang="en-US" sz="3200" b="1" dirty="0" smtClean="0">
                <a:solidFill>
                  <a:srgbClr val="7030A0"/>
                </a:solidFill>
              </a:rPr>
              <a:t>vocabulary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272540" y="655319"/>
            <a:ext cx="4762500" cy="620268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 English proverb</a:t>
            </a:r>
          </a:p>
          <a:p>
            <a:r>
              <a:rPr lang="en-US" dirty="0" smtClean="0"/>
              <a:t>A famous writer</a:t>
            </a:r>
          </a:p>
          <a:p>
            <a:r>
              <a:rPr lang="en-US" dirty="0" smtClean="0"/>
              <a:t>To read books </a:t>
            </a:r>
          </a:p>
          <a:p>
            <a:r>
              <a:rPr lang="en-US" dirty="0" smtClean="0"/>
              <a:t>To understand the plot</a:t>
            </a:r>
          </a:p>
          <a:p>
            <a:r>
              <a:rPr lang="en-US" dirty="0" smtClean="0"/>
              <a:t>In general </a:t>
            </a:r>
          </a:p>
          <a:p>
            <a:r>
              <a:rPr lang="en-US" dirty="0" smtClean="0"/>
              <a:t>To contain made-up stories </a:t>
            </a:r>
          </a:p>
          <a:p>
            <a:r>
              <a:rPr lang="en-US" dirty="0" smtClean="0"/>
              <a:t>To give facts </a:t>
            </a:r>
          </a:p>
          <a:p>
            <a:r>
              <a:rPr lang="en-US" dirty="0" smtClean="0"/>
              <a:t>To make copies </a:t>
            </a:r>
          </a:p>
          <a:p>
            <a:r>
              <a:rPr lang="en-US" dirty="0" smtClean="0"/>
              <a:t>The invention of printing </a:t>
            </a:r>
          </a:p>
          <a:p>
            <a:r>
              <a:rPr lang="en-US" dirty="0" smtClean="0"/>
              <a:t>The development </a:t>
            </a:r>
          </a:p>
          <a:p>
            <a:r>
              <a:rPr lang="en-US" dirty="0" smtClean="0"/>
              <a:t>To develop</a:t>
            </a:r>
          </a:p>
          <a:p>
            <a:r>
              <a:rPr lang="en-US" dirty="0" smtClean="0"/>
              <a:t>A title of the book</a:t>
            </a:r>
          </a:p>
          <a:p>
            <a:r>
              <a:rPr lang="en-US" dirty="0" smtClean="0"/>
              <a:t>beforehand</a:t>
            </a:r>
            <a:endParaRPr lang="uk-UA" dirty="0" smtClean="0"/>
          </a:p>
          <a:p>
            <a:endParaRPr lang="en-US" dirty="0" smtClean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477000" y="655319"/>
            <a:ext cx="5715000" cy="5958839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Англійське прислів'я </a:t>
            </a:r>
          </a:p>
          <a:p>
            <a:r>
              <a:rPr lang="uk-UA" dirty="0" smtClean="0"/>
              <a:t>Відомий письменник</a:t>
            </a:r>
          </a:p>
          <a:p>
            <a:r>
              <a:rPr lang="uk-UA" dirty="0" smtClean="0"/>
              <a:t>Читати книги </a:t>
            </a:r>
          </a:p>
          <a:p>
            <a:r>
              <a:rPr lang="uk-UA" dirty="0" smtClean="0"/>
              <a:t>Розуміти сюжет</a:t>
            </a:r>
          </a:p>
          <a:p>
            <a:r>
              <a:rPr lang="uk-UA" dirty="0" smtClean="0"/>
              <a:t>Загалом</a:t>
            </a:r>
          </a:p>
          <a:p>
            <a:r>
              <a:rPr lang="uk-UA" dirty="0" smtClean="0"/>
              <a:t>Містити видумані історії</a:t>
            </a:r>
          </a:p>
          <a:p>
            <a:r>
              <a:rPr lang="uk-UA" dirty="0" smtClean="0"/>
              <a:t>Наводити факти</a:t>
            </a:r>
          </a:p>
          <a:p>
            <a:r>
              <a:rPr lang="uk-UA" dirty="0" smtClean="0"/>
              <a:t>Робити копії</a:t>
            </a:r>
          </a:p>
          <a:p>
            <a:r>
              <a:rPr lang="uk-UA" dirty="0" smtClean="0"/>
              <a:t>Винахід друкарства</a:t>
            </a:r>
          </a:p>
          <a:p>
            <a:r>
              <a:rPr lang="uk-UA" dirty="0" smtClean="0"/>
              <a:t>Розвиток </a:t>
            </a:r>
          </a:p>
          <a:p>
            <a:r>
              <a:rPr lang="uk-UA" dirty="0" smtClean="0"/>
              <a:t>Розвивати </a:t>
            </a:r>
          </a:p>
          <a:p>
            <a:r>
              <a:rPr lang="uk-UA" dirty="0" smtClean="0"/>
              <a:t>Заголовок книги</a:t>
            </a:r>
          </a:p>
          <a:p>
            <a:r>
              <a:rPr lang="uk-UA" dirty="0" smtClean="0"/>
              <a:t>заздалегідь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56560" y="6286498"/>
            <a:ext cx="7040880" cy="655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7658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Them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Them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596</Words>
  <Application>Microsoft Office PowerPoint</Application>
  <PresentationFormat>Широкий екран</PresentationFormat>
  <Paragraphs>116</Paragraphs>
  <Slides>17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17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Monotype Corsiva</vt:lpstr>
      <vt:lpstr>Times New Roman</vt:lpstr>
      <vt:lpstr>Trebuchet MS</vt:lpstr>
      <vt:lpstr>Wingdings</vt:lpstr>
      <vt:lpstr>Wingdings 2</vt:lpstr>
      <vt:lpstr>Тема Office</vt:lpstr>
      <vt:lpstr>Default Theme</vt:lpstr>
      <vt:lpstr>1_Default Theme</vt:lpstr>
      <vt:lpstr>It has no mouth but speaks. It is not a tree but it has leaves. It is not alive but it can be a good friend.</vt:lpstr>
      <vt:lpstr>Books in our life</vt:lpstr>
      <vt:lpstr>мета</vt:lpstr>
      <vt:lpstr>What is a book?</vt:lpstr>
      <vt:lpstr>Phonetic exercise:</vt:lpstr>
      <vt:lpstr>“Life without books is as tree without leaves” </vt:lpstr>
      <vt:lpstr>The genres of literature All literature is divided into:  fiction and science-fiction (non-fiction)</vt:lpstr>
      <vt:lpstr>Read and define the genres of the books: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Answer the questions</vt:lpstr>
      <vt:lpstr>New vocabulary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has no mouth but speaks. It is not a tree but it has leaves. It is not alive but it cat be a good friend.</dc:title>
  <dc:creator>Minkar</dc:creator>
  <cp:lastModifiedBy>Natalia Oros</cp:lastModifiedBy>
  <cp:revision>27</cp:revision>
  <dcterms:created xsi:type="dcterms:W3CDTF">2017-01-08T14:44:06Z</dcterms:created>
  <dcterms:modified xsi:type="dcterms:W3CDTF">2021-01-16T18:50:19Z</dcterms:modified>
</cp:coreProperties>
</file>