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B6FAC-8B20-40FB-8D7E-CDFD33080ACE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C894-8F52-4DDC-A099-8B6EFB35C7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9302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B6FAC-8B20-40FB-8D7E-CDFD33080ACE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C894-8F52-4DDC-A099-8B6EFB35C7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5268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B6FAC-8B20-40FB-8D7E-CDFD33080ACE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C894-8F52-4DDC-A099-8B6EFB35C7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0242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B6FAC-8B20-40FB-8D7E-CDFD33080ACE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C894-8F52-4DDC-A099-8B6EFB35C7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7756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B6FAC-8B20-40FB-8D7E-CDFD33080ACE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C894-8F52-4DDC-A099-8B6EFB35C7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26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B6FAC-8B20-40FB-8D7E-CDFD33080ACE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C894-8F52-4DDC-A099-8B6EFB35C7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3444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B6FAC-8B20-40FB-8D7E-CDFD33080ACE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C894-8F52-4DDC-A099-8B6EFB35C7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9410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B6FAC-8B20-40FB-8D7E-CDFD33080ACE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C894-8F52-4DDC-A099-8B6EFB35C7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4315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B6FAC-8B20-40FB-8D7E-CDFD33080ACE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C894-8F52-4DDC-A099-8B6EFB35C7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3922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B6FAC-8B20-40FB-8D7E-CDFD33080ACE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C894-8F52-4DDC-A099-8B6EFB35C7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3131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B6FAC-8B20-40FB-8D7E-CDFD33080ACE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C894-8F52-4DDC-A099-8B6EFB35C7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4178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B6FAC-8B20-40FB-8D7E-CDFD33080ACE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BC894-8F52-4DDC-A099-8B6EFB35C7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1613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5ZTUNjZnIj0&amp;list=PLFVSJgZgf7h81g_P2Gu7lIgJ_HONOtJFp&amp;index=32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Свята </a:t>
            </a:r>
            <a:br>
              <a:rPr lang="uk-UA" dirty="0" smtClean="0"/>
            </a:br>
            <a:r>
              <a:rPr lang="en-US" dirty="0" smtClean="0"/>
              <a:t>Holidays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619433" y="4572000"/>
            <a:ext cx="10048568" cy="2168013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Перейдіть за посиланням та перегляньте відео:</a:t>
            </a:r>
            <a:endParaRPr lang="en-US" dirty="0" smtClean="0"/>
          </a:p>
          <a:p>
            <a:r>
              <a:rPr lang="en-US" dirty="0" smtClean="0">
                <a:hlinkClick r:id="rId2"/>
              </a:rPr>
              <a:t>https://www.youtube.com/watch?v=5ZTUNjZnIj0&amp;list=PLFVSJgZgf7h81g_P2Gu7lIgJ_HONOtJFp&amp;index=32</a:t>
            </a:r>
            <a:endParaRPr lang="uk-UA" dirty="0" smtClean="0"/>
          </a:p>
          <a:p>
            <a:endParaRPr lang="uk-UA" sz="3100" dirty="0" smtClean="0"/>
          </a:p>
          <a:p>
            <a:r>
              <a:rPr lang="uk-UA" sz="3100" dirty="0" smtClean="0"/>
              <a:t>Домашнє завдання: вивчити слова згадані у даному відео.</a:t>
            </a:r>
            <a:endParaRPr lang="uk-UA" sz="3100" dirty="0"/>
          </a:p>
        </p:txBody>
      </p:sp>
    </p:spTree>
    <p:extLst>
      <p:ext uri="{BB962C8B-B14F-4D97-AF65-F5344CB8AC3E}">
        <p14:creationId xmlns:p14="http://schemas.microsoft.com/office/powerpoint/2010/main" val="42257839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</Words>
  <Application>Microsoft Office PowerPoint</Application>
  <PresentationFormat>Широкий екран</PresentationFormat>
  <Paragraphs>5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Свята  Holidays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Свята  Holidays</dc:title>
  <dc:creator>Natalia Oros</dc:creator>
  <cp:lastModifiedBy>Natalia Oros</cp:lastModifiedBy>
  <cp:revision>1</cp:revision>
  <dcterms:created xsi:type="dcterms:W3CDTF">2021-01-11T16:38:28Z</dcterms:created>
  <dcterms:modified xsi:type="dcterms:W3CDTF">2021-01-11T16:40:59Z</dcterms:modified>
</cp:coreProperties>
</file>