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47446-B48A-4D3D-84CC-FAFE99B91A03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66FF8-E442-4FA9-9E57-A1BB288F1B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6776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47446-B48A-4D3D-84CC-FAFE99B91A03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66FF8-E442-4FA9-9E57-A1BB288F1B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740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47446-B48A-4D3D-84CC-FAFE99B91A03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66FF8-E442-4FA9-9E57-A1BB288F1B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9184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47446-B48A-4D3D-84CC-FAFE99B91A03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66FF8-E442-4FA9-9E57-A1BB288F1B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4087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47446-B48A-4D3D-84CC-FAFE99B91A03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66FF8-E442-4FA9-9E57-A1BB288F1B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0009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47446-B48A-4D3D-84CC-FAFE99B91A03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66FF8-E442-4FA9-9E57-A1BB288F1B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5012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47446-B48A-4D3D-84CC-FAFE99B91A03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66FF8-E442-4FA9-9E57-A1BB288F1B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5229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47446-B48A-4D3D-84CC-FAFE99B91A03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66FF8-E442-4FA9-9E57-A1BB288F1B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6912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47446-B48A-4D3D-84CC-FAFE99B91A03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66FF8-E442-4FA9-9E57-A1BB288F1B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1114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47446-B48A-4D3D-84CC-FAFE99B91A03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66FF8-E442-4FA9-9E57-A1BB288F1B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83577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47446-B48A-4D3D-84CC-FAFE99B91A03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66FF8-E442-4FA9-9E57-A1BB288F1B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4753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47446-B48A-4D3D-84CC-FAFE99B91A03}" type="datetimeFigureOut">
              <a:rPr lang="uk-UA" smtClean="0"/>
              <a:t>11.01.2021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E66FF8-E442-4FA9-9E57-A1BB288F1B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23630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17522" y="1697551"/>
            <a:ext cx="9144000" cy="2387600"/>
          </a:xfrm>
        </p:spPr>
        <p:txBody>
          <a:bodyPr>
            <a:normAutofit/>
          </a:bodyPr>
          <a:lstStyle/>
          <a:p>
            <a:r>
              <a:rPr lang="uk-UA" dirty="0" smtClean="0"/>
              <a:t>Види спорту</a:t>
            </a:r>
            <a:r>
              <a:rPr lang="uk-UA" sz="4800" dirty="0" smtClean="0"/>
              <a:t/>
            </a:r>
            <a:br>
              <a:rPr lang="uk-UA" sz="4800" dirty="0" smtClean="0"/>
            </a:br>
            <a:r>
              <a:rPr lang="uk-UA" sz="4000" dirty="0" smtClean="0"/>
              <a:t>Перейдіть за посиланням та перегляньте відео</a:t>
            </a:r>
            <a:endParaRPr lang="uk-UA" sz="4000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17522" y="4752413"/>
            <a:ext cx="9144000" cy="1655762"/>
          </a:xfrm>
        </p:spPr>
        <p:txBody>
          <a:bodyPr/>
          <a:lstStyle/>
          <a:p>
            <a:r>
              <a:rPr lang="en-US" dirty="0" smtClean="0"/>
              <a:t>https://www.youtube.com/watch?v=u7Ga0sheYDo&amp;list=PLFVSJgZgf7h_JSzDAxrBLm9yvFn8a6xdp&amp;index=147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122531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Види спорту Перейдіть за посиланням та перегляньте відео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Види спорту Перейдіть за посиланням та перегляньте відео</dc:title>
  <dc:creator>Natalia Oros</dc:creator>
  <cp:lastModifiedBy>Natalia Oros</cp:lastModifiedBy>
  <cp:revision>1</cp:revision>
  <dcterms:created xsi:type="dcterms:W3CDTF">2021-01-11T16:51:53Z</dcterms:created>
  <dcterms:modified xsi:type="dcterms:W3CDTF">2021-01-11T16:53:45Z</dcterms:modified>
</cp:coreProperties>
</file>