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756A8-59B4-402F-80BE-B86240F6EC59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40E9B-25FC-4C85-B1D4-3098F79FD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65396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РОЗМНОЖЕННЯ </a:t>
            </a:r>
          </a:p>
          <a:p>
            <a:pPr algn="ctr"/>
            <a:r>
              <a:rPr lang="uk-UA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endParaRPr lang="ru-RU" sz="6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904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071678"/>
            <a:ext cx="3571900" cy="2455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ibisc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1" y="4357694"/>
            <a:ext cx="3535651" cy="2368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rozmnozhennya_zhivcyam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5287" y="2071678"/>
            <a:ext cx="3932994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285728"/>
            <a:ext cx="897521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будь-якого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виду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способом.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народжується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дочірнім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нащадком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той,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початок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батьківським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материнським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нащадки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спадкову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1" y="2000240"/>
            <a:ext cx="3357586" cy="2463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difenbahiya_dogly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4286256"/>
            <a:ext cx="4096737" cy="2463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ficus-benjamina-rozmnozennya-4-336x264.jpg.pagespeed.ce.TnDkvv8LS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79890" y="1571612"/>
            <a:ext cx="3364080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500042"/>
            <a:ext cx="3168047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РОЗМНОЖЕННЯ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857364"/>
            <a:ext cx="1378839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СТАТЕВЕ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0826" y="1643050"/>
            <a:ext cx="1749133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НЕСТАТЕВЕ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285852" y="1071546"/>
            <a:ext cx="207170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072066" y="1071546"/>
            <a:ext cx="2000264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4282" y="3000372"/>
            <a:ext cx="3667030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Відбувається за допомогою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спеціалізованих статевих клітин – </a:t>
            </a:r>
          </a:p>
          <a:p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сперматозоїдів(чоловічі) і </a:t>
            </a:r>
          </a:p>
          <a:p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Яйцеклітини (жіночі),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 час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злиття яких утворюється</a:t>
            </a:r>
          </a:p>
          <a:p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зигота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запліднена яйцеклітина, з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якої розвивається зародок нового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організму.</a:t>
            </a:r>
          </a:p>
          <a:p>
            <a:r>
              <a:rPr lang="uk-UA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поєднання ознак </a:t>
            </a:r>
          </a:p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материнськогоі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батьківського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організмів – забезпечення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різноманітності нащадків.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8550" y="2928934"/>
            <a:ext cx="445545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Відбувається за допомогою нестатевих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клітин – </a:t>
            </a: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спор,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які потрапивши у сприятливі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умови проростають, даючи початок новим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особинам.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1035819" y="2607463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6893735" y="2464587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419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нестатевого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вегетативне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вегетативними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органами,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видозмінами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кореневищами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цибулинами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бульбами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вусами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2" y="1643050"/>
            <a:ext cx="84304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Так,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кореневищами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багаторічні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трави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пирій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осот),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цибулинами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проліски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цибуля,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тюльпани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нарциси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картопля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топінамбур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земляна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груша)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підземними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бульбами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Наземними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повзучими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пагонами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вусами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перстач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суниці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bio-6-ostap-ukr-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294" y="3000372"/>
            <a:ext cx="7025054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b963e546c9e844b23bf73684f059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4000505" cy="3000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plant-catheter-its-species-and-varieties-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214422"/>
            <a:ext cx="4568004" cy="3400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Kak_razmnozhayutsya_tyulpani_pri_pomoshi_lukovic_i_chto_ob_etom_nuzhno_znat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500438"/>
            <a:ext cx="4071946" cy="3053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8335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паростками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стеблового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(верба, тополя,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вільха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закладаються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вишні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сливи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обліпихи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утворюватися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паростки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кореневого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сенполія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бегонія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розмножуватися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листками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Цікаво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каланхое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зубчиками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м’ясистого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листка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особливих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вивідкових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маленькі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повітряними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коренями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обпадають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укорінюються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ollandse_linde_opslag_(Tilia_×_europaea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786058"/>
            <a:ext cx="4214842" cy="3161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age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5674" y="3643314"/>
            <a:ext cx="4029271" cy="3109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alky_razmnozhe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4214842" cy="3161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bio-6-ostap-ukr-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285728"/>
            <a:ext cx="2817888" cy="3113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rozmn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3643314"/>
            <a:ext cx="7455824" cy="2770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84402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способи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вегетативного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рослинництві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культурні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самими способами,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спостерігають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Так,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картоплю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топінамбур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стебловими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бульбами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суниці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вусами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цибулю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городню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тюльпани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цибулинами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вишню, сливу, малину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проростками.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живцюванням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вегетативного органа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пагона)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розташованими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пагона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вузлами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міжвузлями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Переконайтеся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виростити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стеблового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наглядом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дорослого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зріжте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якоїсь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кімнатної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поставте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воду.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живець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висадити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пазушних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бруньок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виростуть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825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89"/>
            <a:ext cx="3857652" cy="2822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rozmnozhennja-roslin-zhivcjami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571480"/>
            <a:ext cx="2649556" cy="4041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Razmnozhenie_roz_cherenkami_v_domashnih_usloviyah_-_pravi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3088931"/>
            <a:ext cx="3357586" cy="3626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92231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садівництві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нарізають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 20 см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сливи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бруньки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декоративному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рослинництві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чагарників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Так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півники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флокси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примули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стокротки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кущ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ділять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висаджують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Смородину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аґрус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відводками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нижні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пригинають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присипають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Коли на них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відокремлюють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материнської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способів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вегетативного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щеплення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приживлення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вегетативного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прищеплюють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підщепою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прищеплюють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прищепою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://narodna-osvita.com.ua/uploads/bio-6-ostap-ukr/bio-6-ostap-ukr-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858123"/>
            <a:ext cx="5572164" cy="2576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575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Roshko</cp:lastModifiedBy>
  <cp:revision>18</cp:revision>
  <dcterms:created xsi:type="dcterms:W3CDTF">2019-01-15T16:02:24Z</dcterms:created>
  <dcterms:modified xsi:type="dcterms:W3CDTF">2021-01-19T19:40:41Z</dcterms:modified>
</cp:coreProperties>
</file>