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84" r:id="rId4"/>
    <p:sldId id="293" r:id="rId5"/>
    <p:sldId id="294" r:id="rId6"/>
    <p:sldId id="292" r:id="rId7"/>
    <p:sldId id="296" r:id="rId8"/>
    <p:sldId id="264" r:id="rId9"/>
    <p:sldId id="298" r:id="rId10"/>
    <p:sldId id="299" r:id="rId11"/>
    <p:sldId id="300" r:id="rId12"/>
    <p:sldId id="301" r:id="rId13"/>
    <p:sldId id="302" r:id="rId14"/>
    <p:sldId id="303" r:id="rId15"/>
    <p:sldId id="295" r:id="rId16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5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1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57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8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11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3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36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9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7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5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973E7-DE9F-4A18-90D1-1778E2680FE3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F2819-761B-4040-A739-8BC41E985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31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74072"/>
            <a:ext cx="12192000" cy="6005945"/>
          </a:xfrm>
        </p:spPr>
        <p:txBody>
          <a:bodyPr>
            <a:noAutofit/>
          </a:bodyPr>
          <a:lstStyle/>
          <a:p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Утвердження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любові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всього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живого в 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оповіданні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Ернеста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Сетона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-Томпсона «</a:t>
            </a:r>
            <a:r>
              <a:rPr lang="ru-RU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Снап</a:t>
            </a:r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b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876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vit-lit-5-voloshuk-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735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73525" y="196582"/>
            <a:ext cx="81184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вам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відомо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Ернеста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Сетона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-Томпсона? </a:t>
            </a:r>
            <a:endParaRPr lang="ru-RU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називають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натуралістом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художником і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письменником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Доведіть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фактами.</a:t>
            </a:r>
          </a:p>
        </p:txBody>
      </p:sp>
    </p:spTree>
    <p:extLst>
      <p:ext uri="{BB962C8B-B14F-4D97-AF65-F5344CB8AC3E}">
        <p14:creationId xmlns:p14="http://schemas.microsoft.com/office/powerpoint/2010/main" val="50513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25927"/>
            <a:ext cx="6540500" cy="6609836"/>
          </a:xfrm>
        </p:spPr>
        <p:txBody>
          <a:bodyPr>
            <a:normAutofit/>
          </a:bodyPr>
          <a:lstStyle/>
          <a:p>
            <a:r>
              <a:rPr lang="uk-U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діти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однієї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Природи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...»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Ернест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Сетон-Томпсон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Сетон Томпсо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25927"/>
            <a:ext cx="5357581" cy="660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22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Словникова робота</a:t>
            </a:r>
            <a:endParaRPr lang="uk-UA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 оповідання </a:t>
            </a:r>
            <a:r>
              <a:rPr lang="uk-UA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4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Снап</a:t>
            </a:r>
            <a:r>
              <a:rPr lang="uk-UA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англійської означає кусати (миттєво хапати, захват і под.). 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пов’язано з особливостями бійцівської породи собак — бультер’єр. </a:t>
            </a:r>
            <a:endParaRPr lang="uk-UA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Карнегі</a:t>
            </a:r>
            <a:r>
              <a:rPr lang="ru-RU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Вандербілт</a:t>
            </a:r>
            <a:r>
              <a:rPr lang="ru-RU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4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Астор</a:t>
            </a:r>
            <a:r>
              <a:rPr lang="ru-RU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три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американські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мільйонери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згадуються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їхні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імена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творі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53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Словникова робота</a:t>
            </a:r>
            <a:endParaRPr lang="uk-UA" sz="6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002060"/>
                </a:solidFill>
              </a:rPr>
              <a:t>Слово </a:t>
            </a:r>
            <a:r>
              <a:rPr lang="ru-RU" sz="4400" b="1" i="1" u="sng" dirty="0" err="1">
                <a:solidFill>
                  <a:srgbClr val="FF0000"/>
                </a:solidFill>
              </a:rPr>
              <a:t>джинджер</a:t>
            </a:r>
            <a:r>
              <a:rPr lang="ru-RU" sz="4400" dirty="0">
                <a:solidFill>
                  <a:srgbClr val="002060"/>
                </a:solidFill>
              </a:rPr>
              <a:t> з </a:t>
            </a:r>
            <a:r>
              <a:rPr lang="ru-RU" sz="4400" dirty="0" err="1">
                <a:solidFill>
                  <a:srgbClr val="002060"/>
                </a:solidFill>
              </a:rPr>
              <a:t>англійської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означає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імбир</a:t>
            </a:r>
            <a:r>
              <a:rPr lang="ru-RU" sz="4400" dirty="0">
                <a:solidFill>
                  <a:srgbClr val="002060"/>
                </a:solidFill>
              </a:rPr>
              <a:t> — </a:t>
            </a:r>
            <a:r>
              <a:rPr lang="ru-RU" sz="4400" dirty="0" err="1">
                <a:solidFill>
                  <a:srgbClr val="002060"/>
                </a:solidFill>
              </a:rPr>
              <a:t>це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спеція</a:t>
            </a:r>
            <a:r>
              <a:rPr lang="ru-RU" sz="4400" dirty="0">
                <a:solidFill>
                  <a:srgbClr val="002060"/>
                </a:solidFill>
              </a:rPr>
              <a:t>, </a:t>
            </a:r>
            <a:r>
              <a:rPr lang="ru-RU" sz="4400" dirty="0" err="1">
                <a:solidFill>
                  <a:srgbClr val="002060"/>
                </a:solidFill>
              </a:rPr>
              <a:t>що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використовується</a:t>
            </a:r>
            <a:r>
              <a:rPr lang="ru-RU" sz="4400" dirty="0">
                <a:solidFill>
                  <a:srgbClr val="002060"/>
                </a:solidFill>
              </a:rPr>
              <a:t> для </a:t>
            </a:r>
            <a:r>
              <a:rPr lang="ru-RU" sz="4400" dirty="0" err="1">
                <a:solidFill>
                  <a:srgbClr val="002060"/>
                </a:solidFill>
              </a:rPr>
              <a:t>приготування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страв</a:t>
            </a:r>
            <a:r>
              <a:rPr lang="ru-RU" sz="4400" dirty="0">
                <a:solidFill>
                  <a:srgbClr val="002060"/>
                </a:solidFill>
              </a:rPr>
              <a:t> у </a:t>
            </a:r>
            <a:r>
              <a:rPr lang="ru-RU" sz="4400" dirty="0" err="1">
                <a:solidFill>
                  <a:srgbClr val="002060"/>
                </a:solidFill>
              </a:rPr>
              <a:t>всьому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світі</a:t>
            </a:r>
            <a:r>
              <a:rPr lang="ru-RU" sz="4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400" b="1" i="1" u="sng" dirty="0" err="1">
                <a:solidFill>
                  <a:srgbClr val="FF0000"/>
                </a:solidFill>
              </a:rPr>
              <a:t>Джинджерснап</a:t>
            </a:r>
            <a:r>
              <a:rPr lang="ru-RU" sz="4400" dirty="0">
                <a:solidFill>
                  <a:srgbClr val="002060"/>
                </a:solidFill>
              </a:rPr>
              <a:t> — </a:t>
            </a:r>
            <a:r>
              <a:rPr lang="ru-RU" sz="4400" dirty="0" err="1">
                <a:solidFill>
                  <a:srgbClr val="002060"/>
                </a:solidFill>
              </a:rPr>
              <a:t>хрустке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імбирне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печиво</a:t>
            </a:r>
            <a:r>
              <a:rPr lang="ru-RU" sz="4400" dirty="0">
                <a:solidFill>
                  <a:srgbClr val="002060"/>
                </a:solidFill>
              </a:rPr>
              <a:t> (пряник). За </a:t>
            </a:r>
            <a:r>
              <a:rPr lang="ru-RU" sz="4400" dirty="0" err="1">
                <a:solidFill>
                  <a:srgbClr val="002060"/>
                </a:solidFill>
              </a:rPr>
              <a:t>традицією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його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печуть</a:t>
            </a:r>
            <a:r>
              <a:rPr lang="ru-RU" sz="4400" dirty="0">
                <a:solidFill>
                  <a:srgbClr val="002060"/>
                </a:solidFill>
              </a:rPr>
              <a:t> у </a:t>
            </a:r>
            <a:r>
              <a:rPr lang="ru-RU" sz="4400" dirty="0" err="1">
                <a:solidFill>
                  <a:srgbClr val="002060"/>
                </a:solidFill>
              </a:rPr>
              <a:t>Канаді</a:t>
            </a:r>
            <a:r>
              <a:rPr lang="ru-RU" sz="4400" dirty="0">
                <a:solidFill>
                  <a:srgbClr val="002060"/>
                </a:solidFill>
              </a:rPr>
              <a:t> та США на </a:t>
            </a:r>
            <a:r>
              <a:rPr lang="ru-RU" sz="4400" dirty="0" err="1">
                <a:solidFill>
                  <a:srgbClr val="002060"/>
                </a:solidFill>
              </a:rPr>
              <a:t>Різдво</a:t>
            </a:r>
            <a:r>
              <a:rPr lang="ru-RU" sz="4400" dirty="0">
                <a:solidFill>
                  <a:srgbClr val="002060"/>
                </a:solidFill>
              </a:rPr>
              <a:t>. Як правило, </a:t>
            </a:r>
            <a:r>
              <a:rPr lang="ru-RU" sz="4400" dirty="0" err="1">
                <a:solidFill>
                  <a:srgbClr val="002060"/>
                </a:solidFill>
              </a:rPr>
              <a:t>це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печиво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має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вигляд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  <a:r>
              <a:rPr lang="ru-RU" sz="4400" dirty="0" err="1">
                <a:solidFill>
                  <a:srgbClr val="002060"/>
                </a:solidFill>
              </a:rPr>
              <a:t>чоловічка</a:t>
            </a:r>
            <a:r>
              <a:rPr lang="ru-RU" sz="4400" dirty="0">
                <a:solidFill>
                  <a:srgbClr val="002060"/>
                </a:solidFill>
              </a:rPr>
              <a:t>.</a:t>
            </a:r>
            <a:endParaRPr lang="uk-UA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42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841" y="4919008"/>
            <a:ext cx="115057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 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письменник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називає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свого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героя 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Джинджерснапом</a:t>
            </a: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uk-UA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22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75642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Хеллоуїн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святкується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Канаді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США та в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англомовних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країнах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ніч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жовтня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1 листопада — у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переддень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Дня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всіх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святих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dirty="0" err="1"/>
              <a:t>Чому</a:t>
            </a:r>
            <a:r>
              <a:rPr lang="ru-RU" sz="4800" dirty="0"/>
              <a:t> </a:t>
            </a:r>
            <a:r>
              <a:rPr lang="ru-RU" sz="4800" dirty="0" err="1"/>
              <a:t>Снап</a:t>
            </a:r>
            <a:r>
              <a:rPr lang="ru-RU" sz="4800" dirty="0"/>
              <a:t> </a:t>
            </a:r>
            <a:r>
              <a:rPr lang="ru-RU" sz="4800" dirty="0" err="1"/>
              <a:t>потрапив</a:t>
            </a:r>
            <a:r>
              <a:rPr lang="ru-RU" sz="4800" dirty="0"/>
              <a:t> до </a:t>
            </a:r>
            <a:r>
              <a:rPr lang="ru-RU" sz="4800" dirty="0" err="1"/>
              <a:t>розповідача</a:t>
            </a:r>
            <a:r>
              <a:rPr lang="ru-RU" sz="4800" dirty="0"/>
              <a:t> </a:t>
            </a:r>
            <a:r>
              <a:rPr lang="ru-RU" sz="4800" dirty="0" err="1"/>
              <a:t>саме</a:t>
            </a:r>
            <a:r>
              <a:rPr lang="ru-RU" sz="4800" dirty="0"/>
              <a:t> на свято </a:t>
            </a:r>
            <a:r>
              <a:rPr lang="ru-RU" sz="4800" dirty="0" err="1"/>
              <a:t>Хеллоуїн</a:t>
            </a:r>
            <a:r>
              <a:rPr lang="ru-RU" sz="4800" dirty="0"/>
              <a:t>? У </a:t>
            </a:r>
            <a:r>
              <a:rPr lang="ru-RU" sz="4800" dirty="0" err="1"/>
              <a:t>чому</a:t>
            </a:r>
            <a:r>
              <a:rPr lang="ru-RU" sz="4800" dirty="0"/>
              <a:t> </a:t>
            </a:r>
            <a:r>
              <a:rPr lang="ru-RU" sz="4800" dirty="0" err="1"/>
              <a:t>полягав</a:t>
            </a:r>
            <a:r>
              <a:rPr lang="ru-RU" sz="4800" dirty="0"/>
              <a:t> </a:t>
            </a:r>
            <a:r>
              <a:rPr lang="ru-RU" sz="4800" dirty="0" smtClean="0"/>
              <a:t>жарт </a:t>
            </a:r>
            <a:r>
              <a:rPr lang="ru-RU" sz="4800" dirty="0" err="1"/>
              <a:t>його</a:t>
            </a:r>
            <a:r>
              <a:rPr lang="ru-RU" sz="4800" dirty="0"/>
              <a:t> </a:t>
            </a:r>
            <a:r>
              <a:rPr lang="ru-RU" sz="4800" dirty="0" err="1"/>
              <a:t>товариша</a:t>
            </a:r>
            <a:r>
              <a:rPr lang="ru-RU" sz="4800" dirty="0"/>
              <a:t> по </a:t>
            </a:r>
            <a:r>
              <a:rPr lang="ru-RU" sz="4800" dirty="0" err="1"/>
              <a:t>коледжу</a:t>
            </a:r>
            <a:r>
              <a:rPr lang="ru-RU" sz="4800" dirty="0"/>
              <a:t> Джека?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62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43144" y="0"/>
            <a:ext cx="594885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телеграмі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Джека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написано:  «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Посилаю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тобі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чудове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цуценя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Будь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ним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увічливим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так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безпечніше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приміткою «Небезпечно». </a:t>
            </a:r>
          </a:p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виправдав себе цей підпис?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Міні бультер'єр: фото цуценят і собаки, ціна та особливості породи | Догляд  за тварин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7" y="265824"/>
            <a:ext cx="6191938" cy="652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03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енбернар (Saint Bernard) - это порода собак известная во всем мире.  Описание, отзывы, фото породы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1" y="1499324"/>
            <a:ext cx="6324052" cy="505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-4" y="-1"/>
            <a:ext cx="12192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Віднайдіть у тексті фрагмент, де згадується ця порода собак.                      </a:t>
            </a:r>
          </a:p>
          <a:p>
            <a:r>
              <a:rPr lang="uk-UA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Сенбернар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0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ог, датский дог, порода собак дог, описание дога, фото датского дога |  ZOO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40" y="1006366"/>
            <a:ext cx="6096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79628" y="362606"/>
            <a:ext cx="5533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Данський дог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3484" y="1193603"/>
            <a:ext cx="5745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-надто незграбний; 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01922" y="2440098"/>
            <a:ext cx="4875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-надто повільний;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48556" y="3543879"/>
            <a:ext cx="52289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-для допомоги;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5454" y="4790374"/>
            <a:ext cx="91485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подолати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ведмедя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грізлі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545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Английские гонч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56" y="1476338"/>
            <a:ext cx="7705716" cy="538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9228" y="299545"/>
            <a:ext cx="8135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Англійська гонча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14429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чутливим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носом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вистежити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звіра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якби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раптом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зник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очей;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6384" y="2486500"/>
            <a:ext cx="10767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- </a:t>
            </a:r>
            <a:r>
              <a:rPr lang="ru-RU" sz="4800" dirty="0" err="1" smtClean="0"/>
              <a:t>може</a:t>
            </a:r>
            <a:r>
              <a:rPr lang="ru-RU" sz="4800" dirty="0" smtClean="0"/>
              <a:t> </a:t>
            </a:r>
            <a:r>
              <a:rPr lang="ru-RU" sz="4800" dirty="0" err="1"/>
              <a:t>іти</a:t>
            </a:r>
            <a:r>
              <a:rPr lang="ru-RU" sz="4800" dirty="0"/>
              <a:t> </a:t>
            </a:r>
            <a:r>
              <a:rPr lang="ru-RU" sz="4800" dirty="0" err="1"/>
              <a:t>навіть</a:t>
            </a:r>
            <a:r>
              <a:rPr lang="ru-RU" sz="4800" dirty="0"/>
              <a:t> по </a:t>
            </a:r>
            <a:r>
              <a:rPr lang="ru-RU" sz="4800" dirty="0" err="1"/>
              <a:t>триденному</a:t>
            </a:r>
            <a:r>
              <a:rPr lang="ru-RU" sz="4800" dirty="0"/>
              <a:t> </a:t>
            </a:r>
            <a:r>
              <a:rPr lang="ru-RU" sz="4800" dirty="0" err="1" smtClean="0"/>
              <a:t>сліду</a:t>
            </a:r>
            <a:r>
              <a:rPr lang="ru-RU" sz="4800" dirty="0" smtClean="0"/>
              <a:t>.</a:t>
            </a:r>
            <a:endParaRPr lang="uk-UA" sz="4800" dirty="0"/>
          </a:p>
        </p:txBody>
      </p:sp>
    </p:spTree>
    <p:extLst>
      <p:ext uri="{BB962C8B-B14F-4D97-AF65-F5344CB8AC3E}">
        <p14:creationId xmlns:p14="http://schemas.microsoft.com/office/powerpoint/2010/main" val="427295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УКРАЇНСЬКИЙ ХОР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2" y="557431"/>
            <a:ext cx="8152853" cy="611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81394" y="1213944"/>
            <a:ext cx="2822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Хорти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03" y="4700185"/>
            <a:ext cx="36786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-для гонитви.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5604" y="3141878"/>
            <a:ext cx="119575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-не 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могли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переслідувати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ціль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видно;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0265" y="2075369"/>
            <a:ext cx="9680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надто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вразливі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вовком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138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Волкодавы - породы собак: список с названием, фото и описанием, как они  выглядят, врожденные навы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40" y="238344"/>
            <a:ext cx="6544769" cy="65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0800000" flipH="1" flipV="1">
            <a:off x="6716108" y="578659"/>
            <a:ext cx="547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Російські вовкодави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16108" y="1604719"/>
            <a:ext cx="5475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-коштували чимало;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16108" y="2679731"/>
            <a:ext cx="5475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-для </a:t>
            </a:r>
            <a:r>
              <a:rPr lang="uk-UA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головної </a:t>
            </a:r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битви з вовком.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343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6483" y="4367076"/>
            <a:ext cx="116980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Койот (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луговий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вовк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—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представник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родини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собачих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мешкає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відкритих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просторах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Північної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Америки.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922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943600"/>
          </a:xfrm>
        </p:spPr>
        <p:txBody>
          <a:bodyPr>
            <a:noAutofit/>
          </a:bodyPr>
          <a:lstStyle/>
          <a:p>
            <a:pPr algn="ctr"/>
            <a:r>
              <a:rPr lang="uk-UA" sz="4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Бедлендські</a:t>
            </a:r>
            <a:r>
              <a:rPr lang="uk-UA" sz="4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пагорби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 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відбувалося полювання в оповіданні «</a:t>
            </a:r>
            <a:r>
              <a:rPr lang="uk-UA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Снап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розташовані на південному заході Південної </a:t>
            </a:r>
            <a:r>
              <a:rPr lang="uk-UA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Дакоти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(штат 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Вони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мають чудернацькі різнобарвні </a:t>
            </a:r>
            <a:r>
              <a:rPr lang="uk-U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шпилі</a:t>
            </a:r>
            <a:r>
              <a:rPr lang="uk-UA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бо внаслідок зсуву ґрунтів залишаються осади різного кольору.</a:t>
            </a:r>
          </a:p>
        </p:txBody>
      </p:sp>
    </p:spTree>
    <p:extLst>
      <p:ext uri="{BB962C8B-B14F-4D97-AF65-F5344CB8AC3E}">
        <p14:creationId xmlns:p14="http://schemas.microsoft.com/office/powerpoint/2010/main" val="348928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363</Words>
  <Application>Microsoft Office PowerPoint</Application>
  <PresentationFormat>Широкоэкранный</PresentationFormat>
  <Paragraphs>35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Утвердження любові до всього живого в оповіданні Ернеста Сетона-Томпсона «Снап» </vt:lpstr>
      <vt:lpstr>Презентация PowerPoint</vt:lpstr>
      <vt:lpstr>«Ми діти ще однієї матері — Природи...»         Ернест Сетон-Томпсон</vt:lpstr>
      <vt:lpstr>Словникова робота</vt:lpstr>
      <vt:lpstr>Словникова робота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Бедлендські пагорби, на яких відбувалося полювання в оповіданні «Снап», розташовані на південному заході Південної Дакоти (штат США). Вони мають чудернацькі різнобарвні шпилі, бо внаслідок зсуву ґрунтів залишаються осади різного кольору.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rokhmaniv.shkola@mail.ru;Пастерук І.О.</dc:creator>
  <cp:lastModifiedBy>Oksana</cp:lastModifiedBy>
  <cp:revision>41</cp:revision>
  <dcterms:created xsi:type="dcterms:W3CDTF">2017-12-17T17:53:25Z</dcterms:created>
  <dcterms:modified xsi:type="dcterms:W3CDTF">2021-01-13T11:40:42Z</dcterms:modified>
  <cp:contentStatus/>
</cp:coreProperties>
</file>