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9" r:id="rId2"/>
    <p:sldId id="258" r:id="rId3"/>
    <p:sldId id="271" r:id="rId4"/>
    <p:sldId id="262" r:id="rId5"/>
    <p:sldId id="263" r:id="rId6"/>
    <p:sldId id="264" r:id="rId7"/>
    <p:sldId id="269" r:id="rId8"/>
    <p:sldId id="265" r:id="rId9"/>
    <p:sldId id="257" r:id="rId10"/>
    <p:sldId id="266" r:id="rId11"/>
    <p:sldId id="275" r:id="rId12"/>
    <p:sldId id="272" r:id="rId13"/>
    <p:sldId id="274" r:id="rId14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498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Світлий стиль 2 –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із теми 1 –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ітлий стиль 3 –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із теми 2 –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Помірний стиль 2 –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із теми 1 –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Світлий стиль 2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ітлий стиль 1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Помірний стиль 1 –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Світли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Помірний стиль 3 –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ітлий стиль 3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із теми 2 –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Помірний стиль 1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06799F8-075E-4A3A-A7F6-7FBC6576F1A4}" styleName="Стиль із теми 2 –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із теми 2 –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Помірний стиль 1 –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Помірний стиль 1 –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110" d="100"/>
          <a:sy n="110" d="100"/>
        </p:scale>
        <p:origin x="662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CDA3C1-352F-44CF-9FCC-828665B3C248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52CF75E4-32D4-4193-BE67-44610B05975A}">
      <dgm:prSet phldrT="[Текст]" custT="1"/>
      <dgm:spPr/>
      <dgm:t>
        <a:bodyPr/>
        <a:lstStyle/>
        <a:p>
          <a:r>
            <a:rPr lang="uk-UA" sz="1500" b="1" dirty="0" smtClean="0"/>
            <a:t>Данте</a:t>
          </a:r>
          <a:endParaRPr lang="uk-UA" sz="1500" b="1" dirty="0"/>
        </a:p>
      </dgm:t>
    </dgm:pt>
    <dgm:pt modelId="{7F6884FB-7BF0-4A2A-A64C-17AD14080480}" type="parTrans" cxnId="{09E3FED8-392A-49F8-A921-BA8EDD2CBC58}">
      <dgm:prSet/>
      <dgm:spPr/>
      <dgm:t>
        <a:bodyPr/>
        <a:lstStyle/>
        <a:p>
          <a:endParaRPr lang="uk-UA"/>
        </a:p>
      </dgm:t>
    </dgm:pt>
    <dgm:pt modelId="{9820789F-12D1-427E-9727-4CC6EA7A5D7E}" type="sibTrans" cxnId="{09E3FED8-392A-49F8-A921-BA8EDD2CBC58}">
      <dgm:prSet/>
      <dgm:spPr/>
      <dgm:t>
        <a:bodyPr/>
        <a:lstStyle/>
        <a:p>
          <a:endParaRPr lang="uk-UA"/>
        </a:p>
      </dgm:t>
    </dgm:pt>
    <dgm:pt modelId="{FCC411ED-FE52-4EA4-A0C2-5E0DC5F6CAF4}">
      <dgm:prSet phldrT="[Текст]" custT="1"/>
      <dgm:spPr/>
      <dgm:t>
        <a:bodyPr/>
        <a:lstStyle/>
        <a:p>
          <a:r>
            <a:rPr lang="uk-UA" sz="1400" b="1" dirty="0" smtClean="0"/>
            <a:t>флорентієць</a:t>
          </a:r>
          <a:endParaRPr lang="uk-UA" sz="1400" b="1" dirty="0"/>
        </a:p>
      </dgm:t>
    </dgm:pt>
    <dgm:pt modelId="{32A28357-CC6B-4059-B065-07BC7C9CB970}" type="parTrans" cxnId="{9CB8BA75-814A-41F0-8BA9-E0A74EA73428}">
      <dgm:prSet/>
      <dgm:spPr/>
      <dgm:t>
        <a:bodyPr/>
        <a:lstStyle/>
        <a:p>
          <a:endParaRPr lang="uk-UA"/>
        </a:p>
      </dgm:t>
    </dgm:pt>
    <dgm:pt modelId="{5BB2091F-FB3C-4C30-95F3-59B613BED273}" type="sibTrans" cxnId="{9CB8BA75-814A-41F0-8BA9-E0A74EA73428}">
      <dgm:prSet/>
      <dgm:spPr/>
      <dgm:t>
        <a:bodyPr/>
        <a:lstStyle/>
        <a:p>
          <a:endParaRPr lang="uk-UA"/>
        </a:p>
      </dgm:t>
    </dgm:pt>
    <dgm:pt modelId="{CFE8BBC0-ED86-43D7-A208-FF0A94EB2583}">
      <dgm:prSet phldrT="[Текст]" custT="1"/>
      <dgm:spPr/>
      <dgm:t>
        <a:bodyPr/>
        <a:lstStyle/>
        <a:p>
          <a:r>
            <a:rPr lang="uk-UA" sz="1050" b="1" dirty="0" smtClean="0"/>
            <a:t>закоханий</a:t>
          </a:r>
          <a:r>
            <a:rPr lang="uk-UA" sz="1100" b="1" dirty="0" smtClean="0"/>
            <a:t> підліток</a:t>
          </a:r>
          <a:endParaRPr lang="uk-UA" sz="1100" b="1" dirty="0"/>
        </a:p>
      </dgm:t>
    </dgm:pt>
    <dgm:pt modelId="{A0FFED05-7D5D-4202-A59A-E690E2A82BF5}" type="parTrans" cxnId="{0524D275-5B43-4FA7-8AC2-3CE28DE7DE30}">
      <dgm:prSet/>
      <dgm:spPr/>
      <dgm:t>
        <a:bodyPr/>
        <a:lstStyle/>
        <a:p>
          <a:endParaRPr lang="uk-UA"/>
        </a:p>
      </dgm:t>
    </dgm:pt>
    <dgm:pt modelId="{D830A0E2-B3ED-4676-957F-C33E44F7A8F5}" type="sibTrans" cxnId="{0524D275-5B43-4FA7-8AC2-3CE28DE7DE30}">
      <dgm:prSet/>
      <dgm:spPr/>
      <dgm:t>
        <a:bodyPr/>
        <a:lstStyle/>
        <a:p>
          <a:endParaRPr lang="uk-UA"/>
        </a:p>
      </dgm:t>
    </dgm:pt>
    <dgm:pt modelId="{DD0060F6-3652-40F8-BB0D-23D2B525BF2E}">
      <dgm:prSet phldrT="[Текст]" custT="1"/>
      <dgm:spPr/>
      <dgm:t>
        <a:bodyPr/>
        <a:lstStyle/>
        <a:p>
          <a:r>
            <a:rPr lang="uk-UA" sz="1400" b="1" dirty="0" err="1" smtClean="0"/>
            <a:t>вигна</a:t>
          </a:r>
          <a:r>
            <a:rPr lang="uk-UA" sz="1400" b="1" dirty="0" smtClean="0"/>
            <a:t>-</a:t>
          </a:r>
        </a:p>
        <a:p>
          <a:r>
            <a:rPr lang="uk-UA" sz="1400" b="1" dirty="0" err="1" smtClean="0"/>
            <a:t>нець</a:t>
          </a:r>
          <a:endParaRPr lang="uk-UA" sz="1400" b="1" dirty="0"/>
        </a:p>
      </dgm:t>
    </dgm:pt>
    <dgm:pt modelId="{C01F2459-85BE-46A0-936E-66E207F454EA}" type="sibTrans" cxnId="{76F0CE5C-85FB-447D-9CF6-E6CBD271470F}">
      <dgm:prSet/>
      <dgm:spPr/>
      <dgm:t>
        <a:bodyPr/>
        <a:lstStyle/>
        <a:p>
          <a:endParaRPr lang="uk-UA"/>
        </a:p>
      </dgm:t>
    </dgm:pt>
    <dgm:pt modelId="{F680225B-C346-488A-ABC3-A4DECF23218C}" type="parTrans" cxnId="{76F0CE5C-85FB-447D-9CF6-E6CBD271470F}">
      <dgm:prSet/>
      <dgm:spPr/>
      <dgm:t>
        <a:bodyPr/>
        <a:lstStyle/>
        <a:p>
          <a:endParaRPr lang="uk-UA"/>
        </a:p>
      </dgm:t>
    </dgm:pt>
    <dgm:pt modelId="{D8A6AC1F-AE6A-4B87-AA38-B33BD10B7607}">
      <dgm:prSet phldrT="[Текст]" custT="1"/>
      <dgm:spPr/>
      <dgm:t>
        <a:bodyPr/>
        <a:lstStyle/>
        <a:p>
          <a:r>
            <a:rPr lang="uk-UA" sz="1400" b="1" dirty="0" smtClean="0"/>
            <a:t>політик</a:t>
          </a:r>
          <a:endParaRPr lang="uk-UA" sz="1400" b="1" dirty="0"/>
        </a:p>
      </dgm:t>
    </dgm:pt>
    <dgm:pt modelId="{8FDA274D-3B0D-432A-A3EC-337DDDF82AE3}" type="sibTrans" cxnId="{05907949-C787-44B7-A51E-A7C9C1C83428}">
      <dgm:prSet/>
      <dgm:spPr/>
      <dgm:t>
        <a:bodyPr/>
        <a:lstStyle/>
        <a:p>
          <a:endParaRPr lang="uk-UA"/>
        </a:p>
      </dgm:t>
    </dgm:pt>
    <dgm:pt modelId="{06C6F563-BA56-40FB-A0EB-FB974F269EF6}" type="parTrans" cxnId="{05907949-C787-44B7-A51E-A7C9C1C83428}">
      <dgm:prSet/>
      <dgm:spPr/>
      <dgm:t>
        <a:bodyPr/>
        <a:lstStyle/>
        <a:p>
          <a:endParaRPr lang="uk-UA"/>
        </a:p>
      </dgm:t>
    </dgm:pt>
    <dgm:pt modelId="{A3415549-671B-4EE7-BE8E-5D2774DFE4DB}">
      <dgm:prSet phldrT="[Текст]" custT="1"/>
      <dgm:spPr/>
      <dgm:t>
        <a:bodyPr/>
        <a:lstStyle/>
        <a:p>
          <a:r>
            <a:rPr lang="uk-UA" sz="1050" b="1" dirty="0" smtClean="0"/>
            <a:t>закоханий</a:t>
          </a:r>
          <a:r>
            <a:rPr lang="uk-UA" sz="1100" b="1" dirty="0" smtClean="0"/>
            <a:t> чоловік</a:t>
          </a:r>
          <a:endParaRPr lang="uk-UA" sz="1100" b="1" dirty="0"/>
        </a:p>
      </dgm:t>
    </dgm:pt>
    <dgm:pt modelId="{0DC02D19-78A7-4DF4-A610-10A959E3D779}" type="parTrans" cxnId="{B75E92BE-AB70-49F2-8799-93F8322E704E}">
      <dgm:prSet/>
      <dgm:spPr/>
      <dgm:t>
        <a:bodyPr/>
        <a:lstStyle/>
        <a:p>
          <a:endParaRPr lang="uk-UA"/>
        </a:p>
      </dgm:t>
    </dgm:pt>
    <dgm:pt modelId="{F9F8FD12-60BD-4A5C-A368-4EE033298443}" type="sibTrans" cxnId="{B75E92BE-AB70-49F2-8799-93F8322E704E}">
      <dgm:prSet/>
      <dgm:spPr/>
      <dgm:t>
        <a:bodyPr/>
        <a:lstStyle/>
        <a:p>
          <a:endParaRPr lang="uk-UA"/>
        </a:p>
      </dgm:t>
    </dgm:pt>
    <dgm:pt modelId="{91EC1215-6D01-466B-B406-6A4F9F5D7E18}">
      <dgm:prSet phldrT="[Текст]" custT="1"/>
      <dgm:spPr/>
      <dgm:t>
        <a:bodyPr/>
        <a:lstStyle/>
        <a:p>
          <a:r>
            <a:rPr lang="uk-UA" sz="1100" b="1" smtClean="0"/>
            <a:t>таланови</a:t>
          </a:r>
          <a:endParaRPr lang="uk-UA" sz="1100" b="1" dirty="0" smtClean="0"/>
        </a:p>
        <a:p>
          <a:r>
            <a:rPr lang="uk-UA" sz="1100" b="1" dirty="0" err="1" smtClean="0"/>
            <a:t>тий</a:t>
          </a:r>
          <a:r>
            <a:rPr lang="uk-UA" sz="1100" b="1" dirty="0" smtClean="0"/>
            <a:t> поет</a:t>
          </a:r>
          <a:endParaRPr lang="uk-UA" sz="1100" b="1" dirty="0"/>
        </a:p>
      </dgm:t>
    </dgm:pt>
    <dgm:pt modelId="{51E0671B-6079-4180-9C80-18ED86827744}" type="parTrans" cxnId="{1476E413-EBD9-456B-955D-E607DD485B78}">
      <dgm:prSet/>
      <dgm:spPr/>
      <dgm:t>
        <a:bodyPr/>
        <a:lstStyle/>
        <a:p>
          <a:endParaRPr lang="uk-UA"/>
        </a:p>
      </dgm:t>
    </dgm:pt>
    <dgm:pt modelId="{810CFA47-AF31-4E35-94C9-A8E0E1DB88ED}" type="sibTrans" cxnId="{1476E413-EBD9-456B-955D-E607DD485B78}">
      <dgm:prSet/>
      <dgm:spPr/>
      <dgm:t>
        <a:bodyPr/>
        <a:lstStyle/>
        <a:p>
          <a:endParaRPr lang="uk-UA"/>
        </a:p>
      </dgm:t>
    </dgm:pt>
    <dgm:pt modelId="{DA6E448E-DDC0-4842-BFC6-36D929D7113A}">
      <dgm:prSet phldrT="[Текст]" custT="1"/>
      <dgm:spPr/>
      <dgm:t>
        <a:bodyPr/>
        <a:lstStyle/>
        <a:p>
          <a:r>
            <a:rPr lang="uk-UA" sz="1400" b="1" dirty="0" smtClean="0"/>
            <a:t>співець </a:t>
          </a:r>
          <a:r>
            <a:rPr lang="uk-UA" sz="1300" b="1" dirty="0" smtClean="0"/>
            <a:t>кохання</a:t>
          </a:r>
          <a:endParaRPr lang="uk-UA" sz="1300" b="1" dirty="0"/>
        </a:p>
      </dgm:t>
    </dgm:pt>
    <dgm:pt modelId="{9289B739-1A52-4853-A7CC-F9282BEA833E}" type="parTrans" cxnId="{91C0F3EA-1C21-44F3-9C05-244257D31F9B}">
      <dgm:prSet/>
      <dgm:spPr/>
      <dgm:t>
        <a:bodyPr/>
        <a:lstStyle/>
        <a:p>
          <a:endParaRPr lang="uk-UA"/>
        </a:p>
      </dgm:t>
    </dgm:pt>
    <dgm:pt modelId="{D6A620BD-9AA1-4DCF-91AB-3A62E9C8A881}" type="sibTrans" cxnId="{91C0F3EA-1C21-44F3-9C05-244257D31F9B}">
      <dgm:prSet/>
      <dgm:spPr/>
      <dgm:t>
        <a:bodyPr/>
        <a:lstStyle/>
        <a:p>
          <a:endParaRPr lang="uk-UA"/>
        </a:p>
      </dgm:t>
    </dgm:pt>
    <dgm:pt modelId="{F2366E6E-AE9C-4857-834E-96F65F85AAF8}">
      <dgm:prSet phldrT="[Текст]"/>
      <dgm:spPr/>
      <dgm:t>
        <a:bodyPr/>
        <a:lstStyle/>
        <a:p>
          <a:r>
            <a:rPr lang="uk-UA" b="1" dirty="0" smtClean="0"/>
            <a:t>творець сонета</a:t>
          </a:r>
          <a:endParaRPr lang="uk-UA" b="1" dirty="0"/>
        </a:p>
      </dgm:t>
    </dgm:pt>
    <dgm:pt modelId="{D50CF835-2348-4555-979D-F31DE3C8A9A5}" type="parTrans" cxnId="{9EF5AE3C-882D-4518-B281-550B3F768C7D}">
      <dgm:prSet/>
      <dgm:spPr/>
      <dgm:t>
        <a:bodyPr/>
        <a:lstStyle/>
        <a:p>
          <a:endParaRPr lang="uk-UA"/>
        </a:p>
      </dgm:t>
    </dgm:pt>
    <dgm:pt modelId="{2B84F527-FF3C-49B6-B746-951FAD50CA90}" type="sibTrans" cxnId="{9EF5AE3C-882D-4518-B281-550B3F768C7D}">
      <dgm:prSet/>
      <dgm:spPr/>
      <dgm:t>
        <a:bodyPr/>
        <a:lstStyle/>
        <a:p>
          <a:endParaRPr lang="uk-UA"/>
        </a:p>
      </dgm:t>
    </dgm:pt>
    <dgm:pt modelId="{5BE78E87-B945-4918-A644-3B0C8C4869FB}" type="pres">
      <dgm:prSet presAssocID="{E1CDA3C1-352F-44CF-9FCC-828665B3C24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00E24A-8D50-41D2-A90C-6FA659E2E6A7}" type="pres">
      <dgm:prSet presAssocID="{52CF75E4-32D4-4193-BE67-44610B05975A}" presName="centerShape" presStyleLbl="node0" presStyleIdx="0" presStyleCnt="1"/>
      <dgm:spPr/>
      <dgm:t>
        <a:bodyPr/>
        <a:lstStyle/>
        <a:p>
          <a:endParaRPr lang="uk-UA"/>
        </a:p>
      </dgm:t>
    </dgm:pt>
    <dgm:pt modelId="{499E2C4D-6E8E-4748-B241-56E1698F4174}" type="pres">
      <dgm:prSet presAssocID="{32A28357-CC6B-4059-B065-07BC7C9CB970}" presName="parTrans" presStyleLbl="sibTrans2D1" presStyleIdx="0" presStyleCnt="8"/>
      <dgm:spPr/>
      <dgm:t>
        <a:bodyPr/>
        <a:lstStyle/>
        <a:p>
          <a:endParaRPr lang="uk-UA"/>
        </a:p>
      </dgm:t>
    </dgm:pt>
    <dgm:pt modelId="{497EC3A5-88A0-4914-B670-E62C5B1EA8CB}" type="pres">
      <dgm:prSet presAssocID="{32A28357-CC6B-4059-B065-07BC7C9CB970}" presName="connectorText" presStyleLbl="sibTrans2D1" presStyleIdx="0" presStyleCnt="8"/>
      <dgm:spPr/>
      <dgm:t>
        <a:bodyPr/>
        <a:lstStyle/>
        <a:p>
          <a:endParaRPr lang="uk-UA"/>
        </a:p>
      </dgm:t>
    </dgm:pt>
    <dgm:pt modelId="{0FDEB505-B9D9-4D6B-AA43-3F24F98C10EF}" type="pres">
      <dgm:prSet presAssocID="{FCC411ED-FE52-4EA4-A0C2-5E0DC5F6CAF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C484827-215A-4F55-BEB8-E7215D8EE8A8}" type="pres">
      <dgm:prSet presAssocID="{06C6F563-BA56-40FB-A0EB-FB974F269EF6}" presName="parTrans" presStyleLbl="sibTrans2D1" presStyleIdx="1" presStyleCnt="8"/>
      <dgm:spPr/>
      <dgm:t>
        <a:bodyPr/>
        <a:lstStyle/>
        <a:p>
          <a:endParaRPr lang="uk-UA"/>
        </a:p>
      </dgm:t>
    </dgm:pt>
    <dgm:pt modelId="{74E3D62B-F448-40D2-8836-78D5D09BE063}" type="pres">
      <dgm:prSet presAssocID="{06C6F563-BA56-40FB-A0EB-FB974F269EF6}" presName="connectorText" presStyleLbl="sibTrans2D1" presStyleIdx="1" presStyleCnt="8"/>
      <dgm:spPr/>
      <dgm:t>
        <a:bodyPr/>
        <a:lstStyle/>
        <a:p>
          <a:endParaRPr lang="uk-UA"/>
        </a:p>
      </dgm:t>
    </dgm:pt>
    <dgm:pt modelId="{AE14B408-A006-4772-83D7-C6FD60C95B2B}" type="pres">
      <dgm:prSet presAssocID="{D8A6AC1F-AE6A-4B87-AA38-B33BD10B7607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47ECAF8-AB0A-4481-B567-2FF2C278637F}" type="pres">
      <dgm:prSet presAssocID="{F680225B-C346-488A-ABC3-A4DECF23218C}" presName="parTrans" presStyleLbl="sibTrans2D1" presStyleIdx="2" presStyleCnt="8"/>
      <dgm:spPr/>
      <dgm:t>
        <a:bodyPr/>
        <a:lstStyle/>
        <a:p>
          <a:endParaRPr lang="uk-UA"/>
        </a:p>
      </dgm:t>
    </dgm:pt>
    <dgm:pt modelId="{9B3155BC-7F5C-4F9B-A6B3-D2145128892E}" type="pres">
      <dgm:prSet presAssocID="{F680225B-C346-488A-ABC3-A4DECF23218C}" presName="connectorText" presStyleLbl="sibTrans2D1" presStyleIdx="2" presStyleCnt="8"/>
      <dgm:spPr/>
      <dgm:t>
        <a:bodyPr/>
        <a:lstStyle/>
        <a:p>
          <a:endParaRPr lang="uk-UA"/>
        </a:p>
      </dgm:t>
    </dgm:pt>
    <dgm:pt modelId="{A66F2858-A3AE-4C71-8775-8346B34B7F1A}" type="pres">
      <dgm:prSet presAssocID="{DD0060F6-3652-40F8-BB0D-23D2B525BF2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C3B16B2-7BD1-4FC2-AD42-7D978CAA80DD}" type="pres">
      <dgm:prSet presAssocID="{A0FFED05-7D5D-4202-A59A-E690E2A82BF5}" presName="parTrans" presStyleLbl="sibTrans2D1" presStyleIdx="3" presStyleCnt="8"/>
      <dgm:spPr/>
      <dgm:t>
        <a:bodyPr/>
        <a:lstStyle/>
        <a:p>
          <a:endParaRPr lang="uk-UA"/>
        </a:p>
      </dgm:t>
    </dgm:pt>
    <dgm:pt modelId="{8C89D8DB-97C5-4485-8DE2-641B91E0E36A}" type="pres">
      <dgm:prSet presAssocID="{A0FFED05-7D5D-4202-A59A-E690E2A82BF5}" presName="connectorText" presStyleLbl="sibTrans2D1" presStyleIdx="3" presStyleCnt="8"/>
      <dgm:spPr/>
      <dgm:t>
        <a:bodyPr/>
        <a:lstStyle/>
        <a:p>
          <a:endParaRPr lang="uk-UA"/>
        </a:p>
      </dgm:t>
    </dgm:pt>
    <dgm:pt modelId="{1961C1C9-FDC1-4BDA-BAE8-BA607F2455D1}" type="pres">
      <dgm:prSet presAssocID="{CFE8BBC0-ED86-43D7-A208-FF0A94EB2583}" presName="node" presStyleLbl="node1" presStyleIdx="3" presStyleCnt="8" custRadScaleRad="101033" custRadScaleInc="-588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2149CD-0FD6-4A4E-8DD7-8C3C284A4F5E}" type="pres">
      <dgm:prSet presAssocID="{0DC02D19-78A7-4DF4-A610-10A959E3D779}" presName="parTrans" presStyleLbl="sibTrans2D1" presStyleIdx="4" presStyleCnt="8"/>
      <dgm:spPr/>
      <dgm:t>
        <a:bodyPr/>
        <a:lstStyle/>
        <a:p>
          <a:endParaRPr lang="uk-UA"/>
        </a:p>
      </dgm:t>
    </dgm:pt>
    <dgm:pt modelId="{08ECAF0D-AEC0-4C09-AB54-ACAD558189C0}" type="pres">
      <dgm:prSet presAssocID="{0DC02D19-78A7-4DF4-A610-10A959E3D779}" presName="connectorText" presStyleLbl="sibTrans2D1" presStyleIdx="4" presStyleCnt="8"/>
      <dgm:spPr/>
      <dgm:t>
        <a:bodyPr/>
        <a:lstStyle/>
        <a:p>
          <a:endParaRPr lang="uk-UA"/>
        </a:p>
      </dgm:t>
    </dgm:pt>
    <dgm:pt modelId="{8054D21F-AECC-4642-9981-B3E9BA18CAE7}" type="pres">
      <dgm:prSet presAssocID="{A3415549-671B-4EE7-BE8E-5D2774DFE4DB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3987FD6-B5B2-4C59-BC8A-7FBB49C99D13}" type="pres">
      <dgm:prSet presAssocID="{51E0671B-6079-4180-9C80-18ED86827744}" presName="parTrans" presStyleLbl="sibTrans2D1" presStyleIdx="5" presStyleCnt="8"/>
      <dgm:spPr/>
      <dgm:t>
        <a:bodyPr/>
        <a:lstStyle/>
        <a:p>
          <a:endParaRPr lang="uk-UA"/>
        </a:p>
      </dgm:t>
    </dgm:pt>
    <dgm:pt modelId="{E6290AFF-25E1-4E53-B3D9-09F5B202FE70}" type="pres">
      <dgm:prSet presAssocID="{51E0671B-6079-4180-9C80-18ED86827744}" presName="connectorText" presStyleLbl="sibTrans2D1" presStyleIdx="5" presStyleCnt="8"/>
      <dgm:spPr/>
      <dgm:t>
        <a:bodyPr/>
        <a:lstStyle/>
        <a:p>
          <a:endParaRPr lang="uk-UA"/>
        </a:p>
      </dgm:t>
    </dgm:pt>
    <dgm:pt modelId="{42FE617A-8718-4A41-9D7A-149E696F5CD2}" type="pres">
      <dgm:prSet presAssocID="{91EC1215-6D01-466B-B406-6A4F9F5D7E18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6E3EBD1-E867-4657-A245-D6580179248D}" type="pres">
      <dgm:prSet presAssocID="{9289B739-1A52-4853-A7CC-F9282BEA833E}" presName="parTrans" presStyleLbl="sibTrans2D1" presStyleIdx="6" presStyleCnt="8"/>
      <dgm:spPr/>
      <dgm:t>
        <a:bodyPr/>
        <a:lstStyle/>
        <a:p>
          <a:endParaRPr lang="uk-UA"/>
        </a:p>
      </dgm:t>
    </dgm:pt>
    <dgm:pt modelId="{6D824ED2-8D6E-4E18-93C8-88AC98438906}" type="pres">
      <dgm:prSet presAssocID="{9289B739-1A52-4853-A7CC-F9282BEA833E}" presName="connectorText" presStyleLbl="sibTrans2D1" presStyleIdx="6" presStyleCnt="8"/>
      <dgm:spPr/>
      <dgm:t>
        <a:bodyPr/>
        <a:lstStyle/>
        <a:p>
          <a:endParaRPr lang="uk-UA"/>
        </a:p>
      </dgm:t>
    </dgm:pt>
    <dgm:pt modelId="{192C8DA5-5E19-4F51-85DE-0E4526EC62C4}" type="pres">
      <dgm:prSet presAssocID="{DA6E448E-DDC0-4842-BFC6-36D929D7113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D92A5CE-95C6-460D-96A6-C6DEA21821CA}" type="pres">
      <dgm:prSet presAssocID="{D50CF835-2348-4555-979D-F31DE3C8A9A5}" presName="parTrans" presStyleLbl="sibTrans2D1" presStyleIdx="7" presStyleCnt="8"/>
      <dgm:spPr/>
      <dgm:t>
        <a:bodyPr/>
        <a:lstStyle/>
        <a:p>
          <a:endParaRPr lang="uk-UA"/>
        </a:p>
      </dgm:t>
    </dgm:pt>
    <dgm:pt modelId="{F64F34B7-8D7D-4EE6-BAB5-6DB867667C3D}" type="pres">
      <dgm:prSet presAssocID="{D50CF835-2348-4555-979D-F31DE3C8A9A5}" presName="connectorText" presStyleLbl="sibTrans2D1" presStyleIdx="7" presStyleCnt="8"/>
      <dgm:spPr/>
      <dgm:t>
        <a:bodyPr/>
        <a:lstStyle/>
        <a:p>
          <a:endParaRPr lang="uk-UA"/>
        </a:p>
      </dgm:t>
    </dgm:pt>
    <dgm:pt modelId="{CC078BB3-5BFC-4DCE-AEB5-4933CE606519}" type="pres">
      <dgm:prSet presAssocID="{F2366E6E-AE9C-4857-834E-96F65F85AAF8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D52E557-D7D9-4C68-A823-6C104057098B}" type="presOf" srcId="{06C6F563-BA56-40FB-A0EB-FB974F269EF6}" destId="{74E3D62B-F448-40D2-8836-78D5D09BE063}" srcOrd="1" destOrd="0" presId="urn:microsoft.com/office/officeart/2005/8/layout/radial5"/>
    <dgm:cxn modelId="{91C0F3EA-1C21-44F3-9C05-244257D31F9B}" srcId="{52CF75E4-32D4-4193-BE67-44610B05975A}" destId="{DA6E448E-DDC0-4842-BFC6-36D929D7113A}" srcOrd="6" destOrd="0" parTransId="{9289B739-1A52-4853-A7CC-F9282BEA833E}" sibTransId="{D6A620BD-9AA1-4DCF-91AB-3A62E9C8A881}"/>
    <dgm:cxn modelId="{548FF5D6-6A4A-493E-9B77-0B154C79D9B0}" type="presOf" srcId="{D50CF835-2348-4555-979D-F31DE3C8A9A5}" destId="{1D92A5CE-95C6-460D-96A6-C6DEA21821CA}" srcOrd="0" destOrd="0" presId="urn:microsoft.com/office/officeart/2005/8/layout/radial5"/>
    <dgm:cxn modelId="{1CA5B90C-73C9-4E0F-8ED5-5B43035CE8D1}" type="presOf" srcId="{32A28357-CC6B-4059-B065-07BC7C9CB970}" destId="{499E2C4D-6E8E-4748-B241-56E1698F4174}" srcOrd="0" destOrd="0" presId="urn:microsoft.com/office/officeart/2005/8/layout/radial5"/>
    <dgm:cxn modelId="{114B34FA-B7C1-409A-83E9-F45801400BFA}" type="presOf" srcId="{FCC411ED-FE52-4EA4-A0C2-5E0DC5F6CAF4}" destId="{0FDEB505-B9D9-4D6B-AA43-3F24F98C10EF}" srcOrd="0" destOrd="0" presId="urn:microsoft.com/office/officeart/2005/8/layout/radial5"/>
    <dgm:cxn modelId="{C6DFD615-FC43-4057-A673-88781DD55A4A}" type="presOf" srcId="{A3415549-671B-4EE7-BE8E-5D2774DFE4DB}" destId="{8054D21F-AECC-4642-9981-B3E9BA18CAE7}" srcOrd="0" destOrd="0" presId="urn:microsoft.com/office/officeart/2005/8/layout/radial5"/>
    <dgm:cxn modelId="{19DC7C5C-C2B3-4CA7-9117-91CB62A1AD59}" type="presOf" srcId="{9289B739-1A52-4853-A7CC-F9282BEA833E}" destId="{E6E3EBD1-E867-4657-A245-D6580179248D}" srcOrd="0" destOrd="0" presId="urn:microsoft.com/office/officeart/2005/8/layout/radial5"/>
    <dgm:cxn modelId="{E611B39F-E22C-46DD-895D-1D3274C5D5AA}" type="presOf" srcId="{A0FFED05-7D5D-4202-A59A-E690E2A82BF5}" destId="{8C89D8DB-97C5-4485-8DE2-641B91E0E36A}" srcOrd="1" destOrd="0" presId="urn:microsoft.com/office/officeart/2005/8/layout/radial5"/>
    <dgm:cxn modelId="{F2B03B1F-E786-48C7-9128-15E4B283AD76}" type="presOf" srcId="{9289B739-1A52-4853-A7CC-F9282BEA833E}" destId="{6D824ED2-8D6E-4E18-93C8-88AC98438906}" srcOrd="1" destOrd="0" presId="urn:microsoft.com/office/officeart/2005/8/layout/radial5"/>
    <dgm:cxn modelId="{F45F60CA-4EAE-4976-A575-16E169319D7E}" type="presOf" srcId="{DA6E448E-DDC0-4842-BFC6-36D929D7113A}" destId="{192C8DA5-5E19-4F51-85DE-0E4526EC62C4}" srcOrd="0" destOrd="0" presId="urn:microsoft.com/office/officeart/2005/8/layout/radial5"/>
    <dgm:cxn modelId="{7D32D6F9-6F9A-463F-A5C6-0F1FAF7B5BF0}" type="presOf" srcId="{F680225B-C346-488A-ABC3-A4DECF23218C}" destId="{947ECAF8-AB0A-4481-B567-2FF2C278637F}" srcOrd="0" destOrd="0" presId="urn:microsoft.com/office/officeart/2005/8/layout/radial5"/>
    <dgm:cxn modelId="{9D04B442-CBC4-480D-8F42-718F7B7A80A0}" type="presOf" srcId="{E1CDA3C1-352F-44CF-9FCC-828665B3C248}" destId="{5BE78E87-B945-4918-A644-3B0C8C4869FB}" srcOrd="0" destOrd="0" presId="urn:microsoft.com/office/officeart/2005/8/layout/radial5"/>
    <dgm:cxn modelId="{176B8F69-6D64-4151-9366-F04C013B7D0A}" type="presOf" srcId="{0DC02D19-78A7-4DF4-A610-10A959E3D779}" destId="{08ECAF0D-AEC0-4C09-AB54-ACAD558189C0}" srcOrd="1" destOrd="0" presId="urn:microsoft.com/office/officeart/2005/8/layout/radial5"/>
    <dgm:cxn modelId="{A53B16C8-F92E-4956-B185-71BA65E15B1D}" type="presOf" srcId="{D8A6AC1F-AE6A-4B87-AA38-B33BD10B7607}" destId="{AE14B408-A006-4772-83D7-C6FD60C95B2B}" srcOrd="0" destOrd="0" presId="urn:microsoft.com/office/officeart/2005/8/layout/radial5"/>
    <dgm:cxn modelId="{0524D275-5B43-4FA7-8AC2-3CE28DE7DE30}" srcId="{52CF75E4-32D4-4193-BE67-44610B05975A}" destId="{CFE8BBC0-ED86-43D7-A208-FF0A94EB2583}" srcOrd="3" destOrd="0" parTransId="{A0FFED05-7D5D-4202-A59A-E690E2A82BF5}" sibTransId="{D830A0E2-B3ED-4676-957F-C33E44F7A8F5}"/>
    <dgm:cxn modelId="{E0E45752-E1BA-4467-A8DF-4A8651E45813}" type="presOf" srcId="{D50CF835-2348-4555-979D-F31DE3C8A9A5}" destId="{F64F34B7-8D7D-4EE6-BAB5-6DB867667C3D}" srcOrd="1" destOrd="0" presId="urn:microsoft.com/office/officeart/2005/8/layout/radial5"/>
    <dgm:cxn modelId="{D48FCD4E-C5B2-4DAF-ACCC-D11109BC3870}" type="presOf" srcId="{32A28357-CC6B-4059-B065-07BC7C9CB970}" destId="{497EC3A5-88A0-4914-B670-E62C5B1EA8CB}" srcOrd="1" destOrd="0" presId="urn:microsoft.com/office/officeart/2005/8/layout/radial5"/>
    <dgm:cxn modelId="{05907949-C787-44B7-A51E-A7C9C1C83428}" srcId="{52CF75E4-32D4-4193-BE67-44610B05975A}" destId="{D8A6AC1F-AE6A-4B87-AA38-B33BD10B7607}" srcOrd="1" destOrd="0" parTransId="{06C6F563-BA56-40FB-A0EB-FB974F269EF6}" sibTransId="{8FDA274D-3B0D-432A-A3EC-337DDDF82AE3}"/>
    <dgm:cxn modelId="{87C22C19-534F-41E8-833E-4329D46699B2}" type="presOf" srcId="{52CF75E4-32D4-4193-BE67-44610B05975A}" destId="{5300E24A-8D50-41D2-A90C-6FA659E2E6A7}" srcOrd="0" destOrd="0" presId="urn:microsoft.com/office/officeart/2005/8/layout/radial5"/>
    <dgm:cxn modelId="{9CB8BA75-814A-41F0-8BA9-E0A74EA73428}" srcId="{52CF75E4-32D4-4193-BE67-44610B05975A}" destId="{FCC411ED-FE52-4EA4-A0C2-5E0DC5F6CAF4}" srcOrd="0" destOrd="0" parTransId="{32A28357-CC6B-4059-B065-07BC7C9CB970}" sibTransId="{5BB2091F-FB3C-4C30-95F3-59B613BED273}"/>
    <dgm:cxn modelId="{9DD43A55-A3C0-469E-B50C-8A47AF3310F9}" type="presOf" srcId="{51E0671B-6079-4180-9C80-18ED86827744}" destId="{E6290AFF-25E1-4E53-B3D9-09F5B202FE70}" srcOrd="1" destOrd="0" presId="urn:microsoft.com/office/officeart/2005/8/layout/radial5"/>
    <dgm:cxn modelId="{4F5988CD-A9C3-4343-9E3B-F548AE485272}" type="presOf" srcId="{91EC1215-6D01-466B-B406-6A4F9F5D7E18}" destId="{42FE617A-8718-4A41-9D7A-149E696F5CD2}" srcOrd="0" destOrd="0" presId="urn:microsoft.com/office/officeart/2005/8/layout/radial5"/>
    <dgm:cxn modelId="{B75E92BE-AB70-49F2-8799-93F8322E704E}" srcId="{52CF75E4-32D4-4193-BE67-44610B05975A}" destId="{A3415549-671B-4EE7-BE8E-5D2774DFE4DB}" srcOrd="4" destOrd="0" parTransId="{0DC02D19-78A7-4DF4-A610-10A959E3D779}" sibTransId="{F9F8FD12-60BD-4A5C-A368-4EE033298443}"/>
    <dgm:cxn modelId="{76F0CE5C-85FB-447D-9CF6-E6CBD271470F}" srcId="{52CF75E4-32D4-4193-BE67-44610B05975A}" destId="{DD0060F6-3652-40F8-BB0D-23D2B525BF2E}" srcOrd="2" destOrd="0" parTransId="{F680225B-C346-488A-ABC3-A4DECF23218C}" sibTransId="{C01F2459-85BE-46A0-936E-66E207F454EA}"/>
    <dgm:cxn modelId="{B108715A-8C28-4575-A6D7-FC32CA95D096}" type="presOf" srcId="{0DC02D19-78A7-4DF4-A610-10A959E3D779}" destId="{B02149CD-0FD6-4A4E-8DD7-8C3C284A4F5E}" srcOrd="0" destOrd="0" presId="urn:microsoft.com/office/officeart/2005/8/layout/radial5"/>
    <dgm:cxn modelId="{9EF5AE3C-882D-4518-B281-550B3F768C7D}" srcId="{52CF75E4-32D4-4193-BE67-44610B05975A}" destId="{F2366E6E-AE9C-4857-834E-96F65F85AAF8}" srcOrd="7" destOrd="0" parTransId="{D50CF835-2348-4555-979D-F31DE3C8A9A5}" sibTransId="{2B84F527-FF3C-49B6-B746-951FAD50CA90}"/>
    <dgm:cxn modelId="{1476E413-EBD9-456B-955D-E607DD485B78}" srcId="{52CF75E4-32D4-4193-BE67-44610B05975A}" destId="{91EC1215-6D01-466B-B406-6A4F9F5D7E18}" srcOrd="5" destOrd="0" parTransId="{51E0671B-6079-4180-9C80-18ED86827744}" sibTransId="{810CFA47-AF31-4E35-94C9-A8E0E1DB88ED}"/>
    <dgm:cxn modelId="{125888CF-8377-4D4C-A112-EB61A0A35F56}" type="presOf" srcId="{51E0671B-6079-4180-9C80-18ED86827744}" destId="{23987FD6-B5B2-4C59-BC8A-7FBB49C99D13}" srcOrd="0" destOrd="0" presId="urn:microsoft.com/office/officeart/2005/8/layout/radial5"/>
    <dgm:cxn modelId="{8E8FAA36-951F-4DB0-8F39-C83904937E00}" type="presOf" srcId="{CFE8BBC0-ED86-43D7-A208-FF0A94EB2583}" destId="{1961C1C9-FDC1-4BDA-BAE8-BA607F2455D1}" srcOrd="0" destOrd="0" presId="urn:microsoft.com/office/officeart/2005/8/layout/radial5"/>
    <dgm:cxn modelId="{C55F2C0D-9655-4628-A54D-D12FA0D91459}" type="presOf" srcId="{F2366E6E-AE9C-4857-834E-96F65F85AAF8}" destId="{CC078BB3-5BFC-4DCE-AEB5-4933CE606519}" srcOrd="0" destOrd="0" presId="urn:microsoft.com/office/officeart/2005/8/layout/radial5"/>
    <dgm:cxn modelId="{58691B50-16F5-4563-9B84-4A59F00C859C}" type="presOf" srcId="{A0FFED05-7D5D-4202-A59A-E690E2A82BF5}" destId="{AC3B16B2-7BD1-4FC2-AD42-7D978CAA80DD}" srcOrd="0" destOrd="0" presId="urn:microsoft.com/office/officeart/2005/8/layout/radial5"/>
    <dgm:cxn modelId="{09E3FED8-392A-49F8-A921-BA8EDD2CBC58}" srcId="{E1CDA3C1-352F-44CF-9FCC-828665B3C248}" destId="{52CF75E4-32D4-4193-BE67-44610B05975A}" srcOrd="0" destOrd="0" parTransId="{7F6884FB-7BF0-4A2A-A64C-17AD14080480}" sibTransId="{9820789F-12D1-427E-9727-4CC6EA7A5D7E}"/>
    <dgm:cxn modelId="{1DA4B073-F8A7-4EF5-B1F7-A50DFCF8E3C5}" type="presOf" srcId="{DD0060F6-3652-40F8-BB0D-23D2B525BF2E}" destId="{A66F2858-A3AE-4C71-8775-8346B34B7F1A}" srcOrd="0" destOrd="0" presId="urn:microsoft.com/office/officeart/2005/8/layout/radial5"/>
    <dgm:cxn modelId="{ED1074A9-E941-4D88-9B11-F7F19CBC542B}" type="presOf" srcId="{06C6F563-BA56-40FB-A0EB-FB974F269EF6}" destId="{AC484827-215A-4F55-BEB8-E7215D8EE8A8}" srcOrd="0" destOrd="0" presId="urn:microsoft.com/office/officeart/2005/8/layout/radial5"/>
    <dgm:cxn modelId="{F8BE0E3D-29B0-4EC5-8B36-5D4DC7D7DF20}" type="presOf" srcId="{F680225B-C346-488A-ABC3-A4DECF23218C}" destId="{9B3155BC-7F5C-4F9B-A6B3-D2145128892E}" srcOrd="1" destOrd="0" presId="urn:microsoft.com/office/officeart/2005/8/layout/radial5"/>
    <dgm:cxn modelId="{70F920C0-3C2D-477B-A091-B07AAECA9421}" type="presParOf" srcId="{5BE78E87-B945-4918-A644-3B0C8C4869FB}" destId="{5300E24A-8D50-41D2-A90C-6FA659E2E6A7}" srcOrd="0" destOrd="0" presId="urn:microsoft.com/office/officeart/2005/8/layout/radial5"/>
    <dgm:cxn modelId="{FF8EBA67-9401-4A42-BFDD-C8CF245EB7EF}" type="presParOf" srcId="{5BE78E87-B945-4918-A644-3B0C8C4869FB}" destId="{499E2C4D-6E8E-4748-B241-56E1698F4174}" srcOrd="1" destOrd="0" presId="urn:microsoft.com/office/officeart/2005/8/layout/radial5"/>
    <dgm:cxn modelId="{2028C7BF-479F-4899-8B64-1A039F187FBF}" type="presParOf" srcId="{499E2C4D-6E8E-4748-B241-56E1698F4174}" destId="{497EC3A5-88A0-4914-B670-E62C5B1EA8CB}" srcOrd="0" destOrd="0" presId="urn:microsoft.com/office/officeart/2005/8/layout/radial5"/>
    <dgm:cxn modelId="{F30C740A-922B-431D-BD1B-9EA347A9001A}" type="presParOf" srcId="{5BE78E87-B945-4918-A644-3B0C8C4869FB}" destId="{0FDEB505-B9D9-4D6B-AA43-3F24F98C10EF}" srcOrd="2" destOrd="0" presId="urn:microsoft.com/office/officeart/2005/8/layout/radial5"/>
    <dgm:cxn modelId="{021DBF03-4BC9-4B82-BF15-D9C4524F23EA}" type="presParOf" srcId="{5BE78E87-B945-4918-A644-3B0C8C4869FB}" destId="{AC484827-215A-4F55-BEB8-E7215D8EE8A8}" srcOrd="3" destOrd="0" presId="urn:microsoft.com/office/officeart/2005/8/layout/radial5"/>
    <dgm:cxn modelId="{EFF4A3E3-84E4-49C5-8B8D-048DF9BC40EA}" type="presParOf" srcId="{AC484827-215A-4F55-BEB8-E7215D8EE8A8}" destId="{74E3D62B-F448-40D2-8836-78D5D09BE063}" srcOrd="0" destOrd="0" presId="urn:microsoft.com/office/officeart/2005/8/layout/radial5"/>
    <dgm:cxn modelId="{1D1839C6-CE3C-42BD-B8B9-494F8FE0EF2D}" type="presParOf" srcId="{5BE78E87-B945-4918-A644-3B0C8C4869FB}" destId="{AE14B408-A006-4772-83D7-C6FD60C95B2B}" srcOrd="4" destOrd="0" presId="urn:microsoft.com/office/officeart/2005/8/layout/radial5"/>
    <dgm:cxn modelId="{876ADABD-E04C-4F32-8FFA-15658A2C89F1}" type="presParOf" srcId="{5BE78E87-B945-4918-A644-3B0C8C4869FB}" destId="{947ECAF8-AB0A-4481-B567-2FF2C278637F}" srcOrd="5" destOrd="0" presId="urn:microsoft.com/office/officeart/2005/8/layout/radial5"/>
    <dgm:cxn modelId="{8C58C9B1-2A54-40BE-A1C6-6C5EE69B94DF}" type="presParOf" srcId="{947ECAF8-AB0A-4481-B567-2FF2C278637F}" destId="{9B3155BC-7F5C-4F9B-A6B3-D2145128892E}" srcOrd="0" destOrd="0" presId="urn:microsoft.com/office/officeart/2005/8/layout/radial5"/>
    <dgm:cxn modelId="{4EE457B1-10F5-4707-8480-05F28990307A}" type="presParOf" srcId="{5BE78E87-B945-4918-A644-3B0C8C4869FB}" destId="{A66F2858-A3AE-4C71-8775-8346B34B7F1A}" srcOrd="6" destOrd="0" presId="urn:microsoft.com/office/officeart/2005/8/layout/radial5"/>
    <dgm:cxn modelId="{EA724745-3A6A-49EA-BF8C-B4C63FF8E957}" type="presParOf" srcId="{5BE78E87-B945-4918-A644-3B0C8C4869FB}" destId="{AC3B16B2-7BD1-4FC2-AD42-7D978CAA80DD}" srcOrd="7" destOrd="0" presId="urn:microsoft.com/office/officeart/2005/8/layout/radial5"/>
    <dgm:cxn modelId="{E9A7299B-C7C4-4BAC-BBFF-C928BD34E269}" type="presParOf" srcId="{AC3B16B2-7BD1-4FC2-AD42-7D978CAA80DD}" destId="{8C89D8DB-97C5-4485-8DE2-641B91E0E36A}" srcOrd="0" destOrd="0" presId="urn:microsoft.com/office/officeart/2005/8/layout/radial5"/>
    <dgm:cxn modelId="{9828A0DE-1C14-4505-9967-B84E6AD501E1}" type="presParOf" srcId="{5BE78E87-B945-4918-A644-3B0C8C4869FB}" destId="{1961C1C9-FDC1-4BDA-BAE8-BA607F2455D1}" srcOrd="8" destOrd="0" presId="urn:microsoft.com/office/officeart/2005/8/layout/radial5"/>
    <dgm:cxn modelId="{158597A9-6D95-48AF-ADF4-799D8FF9ED67}" type="presParOf" srcId="{5BE78E87-B945-4918-A644-3B0C8C4869FB}" destId="{B02149CD-0FD6-4A4E-8DD7-8C3C284A4F5E}" srcOrd="9" destOrd="0" presId="urn:microsoft.com/office/officeart/2005/8/layout/radial5"/>
    <dgm:cxn modelId="{1284E696-0248-449E-90B1-B85BBD439676}" type="presParOf" srcId="{B02149CD-0FD6-4A4E-8DD7-8C3C284A4F5E}" destId="{08ECAF0D-AEC0-4C09-AB54-ACAD558189C0}" srcOrd="0" destOrd="0" presId="urn:microsoft.com/office/officeart/2005/8/layout/radial5"/>
    <dgm:cxn modelId="{01BC76F6-E60A-4C19-8CE1-355DBFF7E22E}" type="presParOf" srcId="{5BE78E87-B945-4918-A644-3B0C8C4869FB}" destId="{8054D21F-AECC-4642-9981-B3E9BA18CAE7}" srcOrd="10" destOrd="0" presId="urn:microsoft.com/office/officeart/2005/8/layout/radial5"/>
    <dgm:cxn modelId="{DFC5682A-BC64-4137-95C8-465BA68B49CA}" type="presParOf" srcId="{5BE78E87-B945-4918-A644-3B0C8C4869FB}" destId="{23987FD6-B5B2-4C59-BC8A-7FBB49C99D13}" srcOrd="11" destOrd="0" presId="urn:microsoft.com/office/officeart/2005/8/layout/radial5"/>
    <dgm:cxn modelId="{195144F4-5F57-4DF2-A9B9-11C4F1CA8E0C}" type="presParOf" srcId="{23987FD6-B5B2-4C59-BC8A-7FBB49C99D13}" destId="{E6290AFF-25E1-4E53-B3D9-09F5B202FE70}" srcOrd="0" destOrd="0" presId="urn:microsoft.com/office/officeart/2005/8/layout/radial5"/>
    <dgm:cxn modelId="{C4B351BB-BA57-4C8C-96EB-787D1C7FEC17}" type="presParOf" srcId="{5BE78E87-B945-4918-A644-3B0C8C4869FB}" destId="{42FE617A-8718-4A41-9D7A-149E696F5CD2}" srcOrd="12" destOrd="0" presId="urn:microsoft.com/office/officeart/2005/8/layout/radial5"/>
    <dgm:cxn modelId="{3918B44F-905C-447C-8B3E-8415E4DAFE7A}" type="presParOf" srcId="{5BE78E87-B945-4918-A644-3B0C8C4869FB}" destId="{E6E3EBD1-E867-4657-A245-D6580179248D}" srcOrd="13" destOrd="0" presId="urn:microsoft.com/office/officeart/2005/8/layout/radial5"/>
    <dgm:cxn modelId="{4BB6BAF8-7565-4DE7-B3CA-3AF718A7993E}" type="presParOf" srcId="{E6E3EBD1-E867-4657-A245-D6580179248D}" destId="{6D824ED2-8D6E-4E18-93C8-88AC98438906}" srcOrd="0" destOrd="0" presId="urn:microsoft.com/office/officeart/2005/8/layout/radial5"/>
    <dgm:cxn modelId="{496A1082-FDBE-463E-AB0D-475950928585}" type="presParOf" srcId="{5BE78E87-B945-4918-A644-3B0C8C4869FB}" destId="{192C8DA5-5E19-4F51-85DE-0E4526EC62C4}" srcOrd="14" destOrd="0" presId="urn:microsoft.com/office/officeart/2005/8/layout/radial5"/>
    <dgm:cxn modelId="{9AC63CB4-4206-479B-B1C5-E5085EBD31C4}" type="presParOf" srcId="{5BE78E87-B945-4918-A644-3B0C8C4869FB}" destId="{1D92A5CE-95C6-460D-96A6-C6DEA21821CA}" srcOrd="15" destOrd="0" presId="urn:microsoft.com/office/officeart/2005/8/layout/radial5"/>
    <dgm:cxn modelId="{F8CE3E5D-C830-4316-8857-1FE01A0AEDB3}" type="presParOf" srcId="{1D92A5CE-95C6-460D-96A6-C6DEA21821CA}" destId="{F64F34B7-8D7D-4EE6-BAB5-6DB867667C3D}" srcOrd="0" destOrd="0" presId="urn:microsoft.com/office/officeart/2005/8/layout/radial5"/>
    <dgm:cxn modelId="{EB80F176-B973-4009-BCBE-C2A0FF8F5880}" type="presParOf" srcId="{5BE78E87-B945-4918-A644-3B0C8C4869FB}" destId="{CC078BB3-5BFC-4DCE-AEB5-4933CE606519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0E24A-8D50-41D2-A90C-6FA659E2E6A7}">
      <dsp:nvSpPr>
        <dsp:cNvPr id="0" name=""/>
        <dsp:cNvSpPr/>
      </dsp:nvSpPr>
      <dsp:spPr>
        <a:xfrm>
          <a:off x="2872092" y="1519716"/>
          <a:ext cx="1024566" cy="102456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Данте</a:t>
          </a:r>
          <a:endParaRPr lang="uk-UA" sz="1500" b="1" kern="1200" dirty="0"/>
        </a:p>
      </dsp:txBody>
      <dsp:txXfrm>
        <a:off x="3022136" y="1669760"/>
        <a:ext cx="724478" cy="724478"/>
      </dsp:txXfrm>
    </dsp:sp>
    <dsp:sp modelId="{499E2C4D-6E8E-4748-B241-56E1698F4174}">
      <dsp:nvSpPr>
        <dsp:cNvPr id="0" name=""/>
        <dsp:cNvSpPr/>
      </dsp:nvSpPr>
      <dsp:spPr>
        <a:xfrm rot="16200000">
          <a:off x="3226689" y="1056944"/>
          <a:ext cx="315372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>
        <a:off x="3273995" y="1173920"/>
        <a:ext cx="220760" cy="209012"/>
      </dsp:txXfrm>
    </dsp:sp>
    <dsp:sp modelId="{0FDEB505-B9D9-4D6B-AA43-3F24F98C10EF}">
      <dsp:nvSpPr>
        <dsp:cNvPr id="0" name=""/>
        <dsp:cNvSpPr/>
      </dsp:nvSpPr>
      <dsp:spPr>
        <a:xfrm>
          <a:off x="2923320" y="2563"/>
          <a:ext cx="922110" cy="92211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флорентієць</a:t>
          </a:r>
          <a:endParaRPr lang="uk-UA" sz="1400" b="1" kern="1200" dirty="0"/>
        </a:p>
      </dsp:txBody>
      <dsp:txXfrm>
        <a:off x="3058360" y="137603"/>
        <a:ext cx="652030" cy="652030"/>
      </dsp:txXfrm>
    </dsp:sp>
    <dsp:sp modelId="{AC484827-215A-4F55-BEB8-E7215D8EE8A8}">
      <dsp:nvSpPr>
        <dsp:cNvPr id="0" name=""/>
        <dsp:cNvSpPr/>
      </dsp:nvSpPr>
      <dsp:spPr>
        <a:xfrm rot="18900000">
          <a:off x="3792996" y="1291516"/>
          <a:ext cx="315372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>
        <a:off x="3806852" y="1394636"/>
        <a:ext cx="220760" cy="209012"/>
      </dsp:txXfrm>
    </dsp:sp>
    <dsp:sp modelId="{AE14B408-A006-4772-83D7-C6FD60C95B2B}">
      <dsp:nvSpPr>
        <dsp:cNvPr id="0" name=""/>
        <dsp:cNvSpPr/>
      </dsp:nvSpPr>
      <dsp:spPr>
        <a:xfrm>
          <a:off x="4032333" y="461932"/>
          <a:ext cx="922110" cy="92211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політик</a:t>
          </a:r>
          <a:endParaRPr lang="uk-UA" sz="1400" b="1" kern="1200" dirty="0"/>
        </a:p>
      </dsp:txBody>
      <dsp:txXfrm>
        <a:off x="4167373" y="596972"/>
        <a:ext cx="652030" cy="652030"/>
      </dsp:txXfrm>
    </dsp:sp>
    <dsp:sp modelId="{947ECAF8-AB0A-4481-B567-2FF2C278637F}">
      <dsp:nvSpPr>
        <dsp:cNvPr id="0" name=""/>
        <dsp:cNvSpPr/>
      </dsp:nvSpPr>
      <dsp:spPr>
        <a:xfrm>
          <a:off x="4027568" y="1857823"/>
          <a:ext cx="315372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>
        <a:off x="4027568" y="1927493"/>
        <a:ext cx="220760" cy="209012"/>
      </dsp:txXfrm>
    </dsp:sp>
    <dsp:sp modelId="{A66F2858-A3AE-4C71-8775-8346B34B7F1A}">
      <dsp:nvSpPr>
        <dsp:cNvPr id="0" name=""/>
        <dsp:cNvSpPr/>
      </dsp:nvSpPr>
      <dsp:spPr>
        <a:xfrm>
          <a:off x="4491701" y="1570944"/>
          <a:ext cx="922110" cy="92211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err="1" smtClean="0"/>
            <a:t>вигна</a:t>
          </a:r>
          <a:r>
            <a:rPr lang="uk-UA" sz="1400" b="1" kern="1200" dirty="0" smtClean="0"/>
            <a:t>-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err="1" smtClean="0"/>
            <a:t>нець</a:t>
          </a:r>
          <a:endParaRPr lang="uk-UA" sz="1400" b="1" kern="1200" dirty="0"/>
        </a:p>
      </dsp:txBody>
      <dsp:txXfrm>
        <a:off x="4626741" y="1705984"/>
        <a:ext cx="652030" cy="652030"/>
      </dsp:txXfrm>
    </dsp:sp>
    <dsp:sp modelId="{AC3B16B2-7BD1-4FC2-AD42-7D978CAA80DD}">
      <dsp:nvSpPr>
        <dsp:cNvPr id="0" name=""/>
        <dsp:cNvSpPr/>
      </dsp:nvSpPr>
      <dsp:spPr>
        <a:xfrm rot="2620498">
          <a:off x="3807330" y="2416310"/>
          <a:ext cx="323959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>
        <a:off x="3820777" y="2452423"/>
        <a:ext cx="226771" cy="209012"/>
      </dsp:txXfrm>
    </dsp:sp>
    <dsp:sp modelId="{1961C1C9-FDC1-4BDA-BAE8-BA607F2455D1}">
      <dsp:nvSpPr>
        <dsp:cNvPr id="0" name=""/>
        <dsp:cNvSpPr/>
      </dsp:nvSpPr>
      <dsp:spPr>
        <a:xfrm>
          <a:off x="4069399" y="2665204"/>
          <a:ext cx="922110" cy="92211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50" b="1" kern="1200" dirty="0" smtClean="0"/>
            <a:t>закоханий</a:t>
          </a:r>
          <a:r>
            <a:rPr lang="uk-UA" sz="1100" b="1" kern="1200" dirty="0" smtClean="0"/>
            <a:t> підліток</a:t>
          </a:r>
          <a:endParaRPr lang="uk-UA" sz="1100" b="1" kern="1200" dirty="0"/>
        </a:p>
      </dsp:txBody>
      <dsp:txXfrm>
        <a:off x="4204439" y="2800244"/>
        <a:ext cx="652030" cy="652030"/>
      </dsp:txXfrm>
    </dsp:sp>
    <dsp:sp modelId="{B02149CD-0FD6-4A4E-8DD7-8C3C284A4F5E}">
      <dsp:nvSpPr>
        <dsp:cNvPr id="0" name=""/>
        <dsp:cNvSpPr/>
      </dsp:nvSpPr>
      <dsp:spPr>
        <a:xfrm rot="5400000">
          <a:off x="3226689" y="2658702"/>
          <a:ext cx="315372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>
        <a:off x="3273995" y="2681066"/>
        <a:ext cx="220760" cy="209012"/>
      </dsp:txXfrm>
    </dsp:sp>
    <dsp:sp modelId="{8054D21F-AECC-4642-9981-B3E9BA18CAE7}">
      <dsp:nvSpPr>
        <dsp:cNvPr id="0" name=""/>
        <dsp:cNvSpPr/>
      </dsp:nvSpPr>
      <dsp:spPr>
        <a:xfrm>
          <a:off x="2923320" y="3139325"/>
          <a:ext cx="922110" cy="92211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50" b="1" kern="1200" dirty="0" smtClean="0"/>
            <a:t>закоханий</a:t>
          </a:r>
          <a:r>
            <a:rPr lang="uk-UA" sz="1100" b="1" kern="1200" dirty="0" smtClean="0"/>
            <a:t> чоловік</a:t>
          </a:r>
          <a:endParaRPr lang="uk-UA" sz="1100" b="1" kern="1200" dirty="0"/>
        </a:p>
      </dsp:txBody>
      <dsp:txXfrm>
        <a:off x="3058360" y="3274365"/>
        <a:ext cx="652030" cy="652030"/>
      </dsp:txXfrm>
    </dsp:sp>
    <dsp:sp modelId="{23987FD6-B5B2-4C59-BC8A-7FBB49C99D13}">
      <dsp:nvSpPr>
        <dsp:cNvPr id="0" name=""/>
        <dsp:cNvSpPr/>
      </dsp:nvSpPr>
      <dsp:spPr>
        <a:xfrm rot="8100000">
          <a:off x="2660382" y="2424130"/>
          <a:ext cx="315372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 rot="10800000">
        <a:off x="2741138" y="2460350"/>
        <a:ext cx="220760" cy="209012"/>
      </dsp:txXfrm>
    </dsp:sp>
    <dsp:sp modelId="{42FE617A-8718-4A41-9D7A-149E696F5CD2}">
      <dsp:nvSpPr>
        <dsp:cNvPr id="0" name=""/>
        <dsp:cNvSpPr/>
      </dsp:nvSpPr>
      <dsp:spPr>
        <a:xfrm>
          <a:off x="1814308" y="2679957"/>
          <a:ext cx="922110" cy="92211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smtClean="0"/>
            <a:t>таланови</a:t>
          </a:r>
          <a:endParaRPr lang="uk-UA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err="1" smtClean="0"/>
            <a:t>тий</a:t>
          </a:r>
          <a:r>
            <a:rPr lang="uk-UA" sz="1100" b="1" kern="1200" dirty="0" smtClean="0"/>
            <a:t> поет</a:t>
          </a:r>
          <a:endParaRPr lang="uk-UA" sz="1100" b="1" kern="1200" dirty="0"/>
        </a:p>
      </dsp:txBody>
      <dsp:txXfrm>
        <a:off x="1949348" y="2814997"/>
        <a:ext cx="652030" cy="652030"/>
      </dsp:txXfrm>
    </dsp:sp>
    <dsp:sp modelId="{E6E3EBD1-E867-4657-A245-D6580179248D}">
      <dsp:nvSpPr>
        <dsp:cNvPr id="0" name=""/>
        <dsp:cNvSpPr/>
      </dsp:nvSpPr>
      <dsp:spPr>
        <a:xfrm rot="10800000">
          <a:off x="2425810" y="1857823"/>
          <a:ext cx="315372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 rot="10800000">
        <a:off x="2520422" y="1927493"/>
        <a:ext cx="220760" cy="209012"/>
      </dsp:txXfrm>
    </dsp:sp>
    <dsp:sp modelId="{192C8DA5-5E19-4F51-85DE-0E4526EC62C4}">
      <dsp:nvSpPr>
        <dsp:cNvPr id="0" name=""/>
        <dsp:cNvSpPr/>
      </dsp:nvSpPr>
      <dsp:spPr>
        <a:xfrm>
          <a:off x="1354939" y="1570944"/>
          <a:ext cx="922110" cy="92211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співець </a:t>
          </a:r>
          <a:r>
            <a:rPr lang="uk-UA" sz="1300" b="1" kern="1200" dirty="0" smtClean="0"/>
            <a:t>кохання</a:t>
          </a:r>
          <a:endParaRPr lang="uk-UA" sz="1300" b="1" kern="1200" dirty="0"/>
        </a:p>
      </dsp:txBody>
      <dsp:txXfrm>
        <a:off x="1489979" y="1705984"/>
        <a:ext cx="652030" cy="652030"/>
      </dsp:txXfrm>
    </dsp:sp>
    <dsp:sp modelId="{1D92A5CE-95C6-460D-96A6-C6DEA21821CA}">
      <dsp:nvSpPr>
        <dsp:cNvPr id="0" name=""/>
        <dsp:cNvSpPr/>
      </dsp:nvSpPr>
      <dsp:spPr>
        <a:xfrm rot="13500000">
          <a:off x="2660382" y="1291516"/>
          <a:ext cx="315372" cy="348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 rot="10800000">
        <a:off x="2741138" y="1394636"/>
        <a:ext cx="220760" cy="209012"/>
      </dsp:txXfrm>
    </dsp:sp>
    <dsp:sp modelId="{CC078BB3-5BFC-4DCE-AEB5-4933CE606519}">
      <dsp:nvSpPr>
        <dsp:cNvPr id="0" name=""/>
        <dsp:cNvSpPr/>
      </dsp:nvSpPr>
      <dsp:spPr>
        <a:xfrm>
          <a:off x="1814308" y="461932"/>
          <a:ext cx="922110" cy="92211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творець сонета</a:t>
          </a:r>
          <a:endParaRPr lang="uk-UA" sz="1300" b="1" kern="1200" dirty="0"/>
        </a:p>
      </dsp:txBody>
      <dsp:txXfrm>
        <a:off x="1949348" y="596972"/>
        <a:ext cx="652030" cy="652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03F8F-A7A8-4ED0-9F17-65BE76E3AA74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08D9B-68D6-4C96-9189-E92B009B86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843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08D9B-68D6-4C96-9189-E92B009B866E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231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08D9B-68D6-4C96-9189-E92B009B866E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537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E43D-36E0-4D43-9B2F-96F18294A9B5}" type="datetime1">
              <a:rPr lang="uk-UA" smtClean="0"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21BE-8C09-4C70-A770-51E2A322BC39}" type="datetime1">
              <a:rPr lang="uk-UA" smtClean="0"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2B9AF-E83B-4B9C-95F3-0DD8C4F05DAD}" type="datetime1">
              <a:rPr lang="uk-UA" smtClean="0"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5560-DAFD-4E50-9C84-637D49EE4410}" type="datetime1">
              <a:rPr lang="uk-UA" smtClean="0"/>
              <a:t>13.01.2021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815C-04E4-4545-BBB5-F1DB15B0336C}" type="datetime1">
              <a:rPr lang="uk-UA" smtClean="0"/>
              <a:t>13.01.2021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735F9-6A1C-4C1C-B98A-EF89FBA54511}" type="datetime1">
              <a:rPr lang="uk-UA" smtClean="0"/>
              <a:t>13.01.2021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C025-AC8A-4D47-BCA3-67590A9105D7}" type="datetime1">
              <a:rPr lang="uk-UA" smtClean="0"/>
              <a:t>13.01.2021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71C1-A95F-402B-9959-530C58011F87}" type="datetime1">
              <a:rPr lang="uk-UA" smtClean="0"/>
              <a:t>13.01.2021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3C3B-5715-4A95-993D-A8536BAA0C75}" type="datetime1">
              <a:rPr lang="uk-UA" smtClean="0"/>
              <a:t>13.01.2021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97C1-50A0-45DE-90D5-EC1C3759B67E}" type="datetime1">
              <a:rPr lang="uk-UA" smtClean="0"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5C64-1F56-490B-9780-561726FD4375}" type="datetime1">
              <a:rPr lang="uk-UA" smtClean="0"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0000">
              <a:srgbClr val="FFC000"/>
            </a:gs>
            <a:gs pos="7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011B8-494A-433A-8D5F-CE0F3E15FF78}" type="datetime1">
              <a:rPr lang="uk-UA" smtClean="0"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 smtClean="0"/>
              <a:t>Данилів В.С.</a:t>
            </a: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65318" y="123478"/>
            <a:ext cx="1107996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Calibri"/>
              </a:rPr>
              <a:t>Тема</a:t>
            </a:r>
            <a:endParaRPr lang="uk-UA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147904" y="123478"/>
            <a:ext cx="7996096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2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Аліг</a:t>
            </a:r>
            <a: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’‎</a:t>
            </a:r>
            <a:r>
              <a:rPr lang="uk-UA" sz="2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єрі</a:t>
            </a:r>
            <a: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Данте(1265-1321). Сонет 11 (В своїх очах вона несе Кохання). Данте як ключова постать </a:t>
            </a:r>
            <a:r>
              <a:rPr lang="uk-U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італійського </a:t>
            </a:r>
            <a: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Середньовіччя і переходу до Відродження. Загальна характеристика його творчості. Утілення в сонеті 11 Данте краси високого почуття кохання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280418" y="2147142"/>
            <a:ext cx="865686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Calibri"/>
              </a:rPr>
              <a:t>Мета</a:t>
            </a:r>
          </a:p>
          <a:p>
            <a:endParaRPr lang="uk-UA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036337" y="2147142"/>
            <a:ext cx="7805750" cy="295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Ознайомити учнів з основними подіями життя Данте, найвідомішими творами поета, поняттям «сонет», показати життєдайну силу кохання в творчості Данте;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  проаналізувати особливості розкриття цієї теми в сонеті 11; 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  розвивати вміння аналізувати ліричний твір, знаходити в ньому ознаки сонета; 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  виховувати естетичний смак, читацьку культуру, навички виразного читання поезій, прищеплювати інтерес до культури та літератури Середньовіччя.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Calibri"/>
              <a:cs typeface="Times New Roman"/>
            </a:endParaRPr>
          </a:p>
        </p:txBody>
      </p:sp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6248400" y="4869656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6220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IRA\Desktop\Portrait_de_Dan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76420"/>
            <a:ext cx="3535529" cy="4943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2915602" y="4373691"/>
            <a:ext cx="2664296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</a:rPr>
              <a:t>Портрет Данте </a:t>
            </a:r>
            <a:endParaRPr lang="uk-UA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  <a:ea typeface="Calibri"/>
            </a:endParaRPr>
          </a:p>
          <a:p>
            <a:r>
              <a:rPr lang="uk-UA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</a:rPr>
              <a:t> </a:t>
            </a:r>
            <a:r>
              <a:rPr lang="uk-UA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</a:rPr>
              <a:t>роботи </a:t>
            </a:r>
            <a:r>
              <a:rPr lang="uk-UA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</a:rPr>
              <a:t>С</a:t>
            </a:r>
            <a:r>
              <a:rPr lang="uk-UA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</a:rPr>
              <a:t>. </a:t>
            </a:r>
            <a:r>
              <a:rPr lang="uk-UA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</a:rPr>
              <a:t>Боттічеллі</a:t>
            </a:r>
            <a:endParaRPr lang="uk-UA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 descr="C:\Users\VIRA\Desktop\Dan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2794"/>
            <a:ext cx="2952328" cy="3275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993713" y="3719692"/>
            <a:ext cx="1872208" cy="1331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686050" algn="l"/>
              </a:tabLst>
            </a:pPr>
            <a:r>
              <a:rPr lang="uk-UA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Джотто</a:t>
            </a:r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. Рай</a:t>
            </a:r>
            <a:r>
              <a:rPr lang="uk-UA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.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686050" algn="l"/>
              </a:tabLst>
            </a:pPr>
            <a:r>
              <a:rPr lang="uk-UA" sz="16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Фрагмент фрески</a:t>
            </a:r>
            <a:endParaRPr lang="uk-UA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686050" algn="l"/>
              </a:tabLst>
            </a:pPr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 </a:t>
            </a:r>
            <a:endParaRPr lang="uk-UA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10808" y="4883100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917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3478"/>
            <a:ext cx="1011237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542" y="159421"/>
            <a:ext cx="2619140" cy="50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483518"/>
            <a:ext cx="1011237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2" y="770062"/>
            <a:ext cx="1011237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282" y="1061743"/>
            <a:ext cx="1006475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3518"/>
            <a:ext cx="2612212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287" y="1419622"/>
            <a:ext cx="1011237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27" y="1419622"/>
            <a:ext cx="2775593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828" y="1779662"/>
            <a:ext cx="1011237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9662"/>
            <a:ext cx="2612212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827" y="2102379"/>
            <a:ext cx="1011237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505" y="2226997"/>
            <a:ext cx="2774704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739" y="2715766"/>
            <a:ext cx="1011237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15766"/>
            <a:ext cx="2649642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828" y="3036520"/>
            <a:ext cx="1011237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160" y="3011913"/>
            <a:ext cx="2803393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828" y="3723878"/>
            <a:ext cx="1011237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87" y="3599259"/>
            <a:ext cx="2687072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71962"/>
            <a:ext cx="136525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961" y="4264613"/>
            <a:ext cx="2702359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70039"/>
            <a:ext cx="811213" cy="518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39890"/>
            <a:ext cx="76835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-27522" y="4855957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4342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0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9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2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3000"/>
                            </p:stCondLst>
                            <p:childTnLst>
                              <p:par>
                                <p:cTn id="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9000"/>
                            </p:stCondLst>
                            <p:childTnLst>
                              <p:par>
                                <p:cTn id="1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4294967295"/>
          </p:nvPr>
        </p:nvSpPr>
        <p:spPr>
          <a:xfrm>
            <a:off x="3733800" y="1200150"/>
            <a:ext cx="5410200" cy="3394075"/>
          </a:xfrm>
        </p:spPr>
        <p:txBody>
          <a:bodyPr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«Нове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життя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 (</a:t>
            </a:r>
            <a:r>
              <a:rPr lang="uk-UA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італ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«</a:t>
            </a:r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 Vita Nuova») —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збірник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творів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написаних Данте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Аліг'єрі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1283 —1293 роках. Має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форму </a:t>
            </a:r>
            <a:r>
              <a:rPr lang="uk-UA" sz="2400" b="1" u="sng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прозиметрума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— чергувань фрагментів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вірша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 прози. Належить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  числа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найбільш ранніх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літературних 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творів,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написаних 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Італії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італійською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мовою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uk-UA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C:\Users\VIRA\Desktop\b7becde73c5ee1e72ac5adc969e5d3b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7534"/>
            <a:ext cx="2562225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6226995" y="4849456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47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IRA\Desktop\23283_html_m69f952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627" y="0"/>
            <a:ext cx="65047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6876256" y="4844800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2434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11560" y="0"/>
            <a:ext cx="7848872" cy="525990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В своїх очах вона несе Кохання,-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На кого гляне, ощасливить вмить;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Як десь іде, за нею всяк спішить,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Тріпоче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серце від її вітання.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lvl="2" algn="just">
              <a:lnSpc>
                <a:spcPct val="115000"/>
              </a:lnSpc>
            </a:pP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Він 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блідне, никне, множачи зітхання,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lvl="2" algn="just">
              <a:lnSpc>
                <a:spcPct val="115000"/>
              </a:lnSpc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Спокутуючи гріх свій самохіть.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lvl="2" algn="just">
              <a:lnSpc>
                <a:spcPct val="115000"/>
              </a:lnSpc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Гординя й гнів од неї геть біжить.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lvl="2" algn="just">
              <a:lnSpc>
                <a:spcPct val="115000"/>
              </a:lnSpc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О </a:t>
            </a:r>
            <a:r>
              <a:rPr lang="uk-UA" sz="20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донни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, як їй скласти прославляння?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 </a:t>
            </a:r>
            <a:r>
              <a:rPr lang="uk-UA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uk-UA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Times New Roman"/>
              </a:rPr>
              <a:t>                                  </a:t>
            </a: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Хто 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чув її,- смиренність дум свята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lvl="5" algn="just">
              <a:lnSpc>
                <a:spcPct val="115000"/>
              </a:lnSpc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Проймає в того серце </a:t>
            </a:r>
            <a:r>
              <a:rPr lang="uk-UA" sz="20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добротливо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.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lvl="5" algn="just">
              <a:lnSpc>
                <a:spcPct val="115000"/>
              </a:lnSpc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Хто стрів її, той втішений сповна.</a:t>
            </a:r>
            <a:endParaRPr lang="uk-UA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                                                  Коли 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ж і</a:t>
            </a: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ще 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й всміхається вона</a:t>
            </a: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,                   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Марніє 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розум і мовчать </a:t>
            </a: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уста.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Таке-бо </a:t>
            </a: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це нове й прекрасне диво</a:t>
            </a:r>
            <a:r>
              <a:rPr lang="uk-UA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.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uk-UA" sz="1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Переклад Миколи Бажана</a:t>
            </a:r>
            <a:endParaRPr lang="uk-UA" sz="1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>
          <a:xfrm>
            <a:off x="0" y="4834437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354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IRA\Desktop\190656030aa01780205859a990e389c0799406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3312368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3707904" y="3579862"/>
            <a:ext cx="5436096" cy="9417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2686050" algn="l"/>
              </a:tabLst>
            </a:pP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Микола Платонович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Бажан (1904-1983) - поет і перекладач </a:t>
            </a:r>
            <a:endParaRPr lang="uk-UA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6248400" y="4834437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1078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483768" y="51470"/>
            <a:ext cx="4126835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Робота в </a:t>
            </a:r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парах </a:t>
            </a:r>
            <a:endParaRPr lang="uk-UA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11" name="Таблиця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153877"/>
              </p:ext>
            </p:extLst>
          </p:nvPr>
        </p:nvGraphicFramePr>
        <p:xfrm>
          <a:off x="395536" y="915566"/>
          <a:ext cx="1872208" cy="329184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05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rgbClr val="FFFF00"/>
                          </a:solidFill>
                          <a:effectLst/>
                        </a:rPr>
                        <a:t>Завдання</a:t>
                      </a:r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для</a:t>
                      </a:r>
                      <a:r>
                        <a:rPr lang="ru-RU" sz="1800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1 пари</a:t>
                      </a:r>
                      <a:endParaRPr lang="uk-UA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</a:rPr>
                        <a:t>Визначте тему поезії</a:t>
                      </a:r>
                      <a:r>
                        <a:rPr lang="uk-UA" sz="2800" baseline="0" dirty="0" smtClean="0">
                          <a:effectLst/>
                        </a:rPr>
                        <a:t> «В своїх очах вона несе Кохання»</a:t>
                      </a:r>
                      <a:endParaRPr lang="uk-UA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Таблиця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746297"/>
              </p:ext>
            </p:extLst>
          </p:nvPr>
        </p:nvGraphicFramePr>
        <p:xfrm>
          <a:off x="2483768" y="915566"/>
          <a:ext cx="1850931" cy="268224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850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29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rgbClr val="FFFF00"/>
                          </a:solidFill>
                          <a:effectLst/>
                        </a:rPr>
                        <a:t>Завдання</a:t>
                      </a:r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для 2 пари</a:t>
                      </a:r>
                      <a:endParaRPr lang="uk-UA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80">
                <a:tc>
                  <a:txBody>
                    <a:bodyPr/>
                    <a:lstStyle/>
                    <a:p>
                      <a:r>
                        <a:rPr lang="uk-UA" sz="3200" dirty="0" smtClean="0">
                          <a:effectLst/>
                        </a:rPr>
                        <a:t>Визначте основну думку сонету</a:t>
                      </a:r>
                      <a:endParaRPr lang="uk-UA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Таблиця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772520"/>
              </p:ext>
            </p:extLst>
          </p:nvPr>
        </p:nvGraphicFramePr>
        <p:xfrm>
          <a:off x="4572000" y="915566"/>
          <a:ext cx="1944216" cy="268224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616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rgbClr val="FFFF00"/>
                          </a:solidFill>
                          <a:effectLst/>
                        </a:rPr>
                        <a:t>Завдання</a:t>
                      </a:r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          для 3 пари</a:t>
                      </a:r>
                      <a:endParaRPr lang="uk-UA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163">
                <a:tc>
                  <a:txBody>
                    <a:bodyPr/>
                    <a:lstStyle/>
                    <a:p>
                      <a:r>
                        <a:rPr lang="uk-UA" sz="3200" dirty="0" smtClean="0">
                          <a:effectLst/>
                        </a:rPr>
                        <a:t>Визначте ключові образи твору</a:t>
                      </a:r>
                      <a:endParaRPr lang="uk-UA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Таблиця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714"/>
              </p:ext>
            </p:extLst>
          </p:nvPr>
        </p:nvGraphicFramePr>
        <p:xfrm>
          <a:off x="6804248" y="915566"/>
          <a:ext cx="2016224" cy="3430524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rgbClr val="FFFF00"/>
                          </a:solidFill>
                          <a:effectLst/>
                        </a:rPr>
                        <a:t>Завдання</a:t>
                      </a:r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для 4 пари</a:t>
                      </a:r>
                      <a:endParaRPr lang="uk-UA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uk-UA" sz="2200" dirty="0" smtClean="0">
                          <a:effectLst/>
                        </a:rPr>
                        <a:t>Які художні засоби для створення образу коханої використав перекладач Микола Бажан</a:t>
                      </a:r>
                      <a:endParaRPr lang="uk-UA" sz="2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6249022" y="4869656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942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23478"/>
            <a:ext cx="8568952" cy="69954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Паспорт 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твору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СВОЇХ ОЧАХ ВОНА НЕСЕ КОХАННЯ»</a:t>
            </a:r>
            <a:endParaRPr lang="uk-U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10" name="Таблиця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669021"/>
              </p:ext>
            </p:extLst>
          </p:nvPr>
        </p:nvGraphicFramePr>
        <p:xfrm>
          <a:off x="179512" y="930540"/>
          <a:ext cx="8784976" cy="42129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694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0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342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Автор</a:t>
                      </a:r>
                      <a:endParaRPr lang="uk-UA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effectLst/>
                        </a:rPr>
                        <a:t>Данте Аліг’єрі (1265-1321)</a:t>
                      </a:r>
                      <a:endParaRPr lang="uk-UA" sz="1400" b="0" dirty="0"/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uk-UA" sz="1100" baseline="0" dirty="0" smtClean="0"/>
                        <a:t> </a:t>
                      </a:r>
                      <a:r>
                        <a:rPr lang="uk-UA" sz="1400" baseline="0" dirty="0" smtClean="0"/>
                        <a:t>Назва твору</a:t>
                      </a:r>
                      <a:endParaRPr lang="uk-UA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«В </a:t>
                      </a:r>
                      <a:r>
                        <a:rPr lang="ru-RU" sz="1400" dirty="0" err="1" smtClean="0"/>
                        <a:t>своїх</a:t>
                      </a:r>
                      <a:r>
                        <a:rPr lang="ru-RU" sz="1400" dirty="0" smtClean="0"/>
                        <a:t> очах вона </a:t>
                      </a:r>
                      <a:r>
                        <a:rPr lang="ru-RU" sz="1400" dirty="0" err="1" smtClean="0"/>
                        <a:t>несе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кохання</a:t>
                      </a:r>
                      <a:r>
                        <a:rPr lang="ru-RU" sz="1400" dirty="0" smtClean="0"/>
                        <a:t>»</a:t>
                      </a:r>
                      <a:r>
                        <a:rPr kumimoji="0" lang="uk-UA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 Входить у збірку «Нове життя» (1293), що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має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форму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прозиметрума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—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чергувань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фрагментів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вірша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і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прози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</a:t>
                      </a:r>
                      <a:endParaRPr kumimoji="0" lang="uk-UA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Рід</a:t>
                      </a:r>
                      <a:endParaRPr lang="uk-UA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Лірика.</a:t>
                      </a:r>
                      <a:r>
                        <a:rPr lang="uk-UA" sz="1400" baseline="0" dirty="0" smtClean="0"/>
                        <a:t> Вид </a:t>
                      </a:r>
                      <a:r>
                        <a:rPr lang="uk-UA" sz="1400" dirty="0" smtClean="0"/>
                        <a:t>-</a:t>
                      </a:r>
                      <a:r>
                        <a:rPr lang="uk-UA" sz="1400" baseline="0" dirty="0" smtClean="0"/>
                        <a:t> інтимна</a:t>
                      </a:r>
                      <a:endParaRPr lang="uk-UA" sz="1400" b="0" dirty="0"/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Жанр </a:t>
                      </a:r>
                      <a:endParaRPr kumimoji="0" lang="uk-U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Сонет</a:t>
                      </a:r>
                      <a:endParaRPr kumimoji="0" lang="uk-UA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5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Тема</a:t>
                      </a:r>
                      <a:endParaRPr kumimoji="0" lang="uk-UA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effectLst/>
                        </a:rPr>
                        <a:t>Оспівування довершеності коханої, прославлення </a:t>
                      </a:r>
                      <a:r>
                        <a:rPr lang="uk-UA" sz="1400" dirty="0" err="1" smtClean="0">
                          <a:effectLst/>
                        </a:rPr>
                        <a:t>одухотворюючої</a:t>
                      </a:r>
                      <a:r>
                        <a:rPr lang="uk-UA" sz="1400" dirty="0" smtClean="0">
                          <a:effectLst/>
                        </a:rPr>
                        <a:t> сили кохання </a:t>
                      </a:r>
                      <a:endParaRPr lang="uk-UA" sz="1400" b="0" dirty="0">
                        <a:latin typeface="+mn-lt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959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Провідний мотив твору </a:t>
                      </a:r>
                      <a:endParaRPr lang="uk-UA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Опис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коханої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дівчини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почуття</a:t>
                      </a:r>
                      <a:r>
                        <a:rPr lang="ru-RU" sz="1400" dirty="0" smtClean="0"/>
                        <a:t> неназваного </a:t>
                      </a:r>
                      <a:r>
                        <a:rPr lang="ru-RU" sz="1400" dirty="0" err="1" smtClean="0"/>
                        <a:t>споглядача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котрим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швидше</a:t>
                      </a:r>
                      <a:r>
                        <a:rPr lang="ru-RU" sz="1400" dirty="0" smtClean="0"/>
                        <a:t> за все  є сам автор</a:t>
                      </a:r>
                      <a:endParaRPr lang="uk-UA" sz="1400" b="0" dirty="0"/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959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Основна думка</a:t>
                      </a:r>
                      <a:endParaRPr lang="uk-UA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Довершеність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коханої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просвітлює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поєднує</a:t>
                      </a:r>
                      <a:r>
                        <a:rPr lang="ru-RU" sz="1400" dirty="0" smtClean="0"/>
                        <a:t> людей; </a:t>
                      </a:r>
                      <a:r>
                        <a:rPr lang="ru-RU" sz="1400" dirty="0" err="1" smtClean="0"/>
                        <a:t>кохання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здатне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творити</a:t>
                      </a:r>
                      <a:r>
                        <a:rPr lang="ru-RU" sz="1400" dirty="0" smtClean="0"/>
                        <a:t> дива, </a:t>
                      </a:r>
                      <a:r>
                        <a:rPr lang="ru-RU" sz="1400" dirty="0" err="1" smtClean="0"/>
                        <a:t>робити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світ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кращим</a:t>
                      </a:r>
                      <a:endParaRPr lang="ru-RU" sz="1400" b="0" dirty="0"/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Ключові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образи твору </a:t>
                      </a:r>
                      <a:endParaRPr lang="uk-UA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Образ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коханої</a:t>
                      </a:r>
                      <a:endParaRPr kumimoji="0" lang="ru-RU" sz="14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Ліричний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герой,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ім’я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якого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автор не </a:t>
                      </a:r>
                      <a:r>
                        <a:rPr kumimoji="0" lang="ru-RU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називає</a:t>
                      </a:r>
                      <a:endParaRPr kumimoji="0" lang="uk-U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Художні засоби</a:t>
                      </a:r>
                      <a:endParaRPr lang="uk-UA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u="none" dirty="0" err="1" smtClean="0"/>
                        <a:t>Епітети</a:t>
                      </a:r>
                      <a:r>
                        <a:rPr lang="ru-RU" sz="1400" u="none" dirty="0" smtClean="0"/>
                        <a:t> — «</a:t>
                      </a:r>
                      <a:r>
                        <a:rPr lang="ru-RU" sz="1400" u="none" dirty="0" err="1" smtClean="0"/>
                        <a:t>святі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думи</a:t>
                      </a:r>
                      <a:r>
                        <a:rPr lang="ru-RU" sz="1400" u="none" dirty="0" smtClean="0"/>
                        <a:t>»,  «</a:t>
                      </a:r>
                      <a:r>
                        <a:rPr lang="ru-RU" sz="1400" u="none" dirty="0" err="1" smtClean="0"/>
                        <a:t>добротливе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серце</a:t>
                      </a:r>
                      <a:r>
                        <a:rPr lang="ru-RU" sz="1400" u="none" dirty="0" smtClean="0"/>
                        <a:t>», «</a:t>
                      </a:r>
                      <a:r>
                        <a:rPr lang="ru-RU" sz="1400" u="none" dirty="0" err="1" smtClean="0"/>
                        <a:t>прекрасне</a:t>
                      </a:r>
                      <a:r>
                        <a:rPr lang="ru-RU" sz="1400" u="none" dirty="0" smtClean="0"/>
                        <a:t> диво».</a:t>
                      </a:r>
                    </a:p>
                    <a:p>
                      <a:r>
                        <a:rPr lang="uk-UA" sz="1400" u="none" dirty="0" smtClean="0"/>
                        <a:t>Метафори- «гординя й гнів біжить»; «марніє розум і мовчать уста».</a:t>
                      </a:r>
                    </a:p>
                    <a:p>
                      <a:r>
                        <a:rPr lang="ru-RU" sz="1400" u="none" dirty="0" smtClean="0"/>
                        <a:t>Анафора</a:t>
                      </a:r>
                      <a:r>
                        <a:rPr lang="ru-RU" sz="1400" u="none" baseline="0" dirty="0" smtClean="0"/>
                        <a:t> – «</a:t>
                      </a:r>
                      <a:r>
                        <a:rPr lang="ru-RU" sz="1400" u="none" dirty="0" err="1" smtClean="0"/>
                        <a:t>Хто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чув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її</a:t>
                      </a:r>
                      <a:r>
                        <a:rPr lang="ru-RU" sz="1400" u="none" dirty="0" smtClean="0"/>
                        <a:t>,- </a:t>
                      </a:r>
                      <a:r>
                        <a:rPr lang="ru-RU" sz="1400" u="none" dirty="0" err="1" smtClean="0"/>
                        <a:t>смиренність</a:t>
                      </a:r>
                      <a:r>
                        <a:rPr lang="ru-RU" sz="1400" u="none" dirty="0" smtClean="0"/>
                        <a:t> дум свята /  </a:t>
                      </a:r>
                      <a:r>
                        <a:rPr lang="ru-RU" sz="1400" u="none" dirty="0" err="1" smtClean="0"/>
                        <a:t>Хто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стрів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її</a:t>
                      </a:r>
                      <a:r>
                        <a:rPr lang="ru-RU" sz="1400" u="none" dirty="0" smtClean="0"/>
                        <a:t>, той </a:t>
                      </a:r>
                      <a:r>
                        <a:rPr lang="ru-RU" sz="1400" u="none" dirty="0" err="1" smtClean="0"/>
                        <a:t>втішений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сповна</a:t>
                      </a:r>
                      <a:r>
                        <a:rPr lang="ru-RU" sz="1400" u="none" dirty="0" smtClean="0"/>
                        <a:t>.»</a:t>
                      </a:r>
                    </a:p>
                    <a:p>
                      <a:r>
                        <a:rPr lang="ru-RU" sz="1400" u="none" dirty="0" err="1" smtClean="0"/>
                        <a:t>Риторичне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питання</a:t>
                      </a:r>
                      <a:r>
                        <a:rPr lang="ru-RU" sz="1400" u="none" baseline="0" dirty="0" smtClean="0"/>
                        <a:t> – «</a:t>
                      </a:r>
                      <a:r>
                        <a:rPr lang="ru-RU" sz="1400" u="none" dirty="0" smtClean="0"/>
                        <a:t>О </a:t>
                      </a:r>
                      <a:r>
                        <a:rPr lang="ru-RU" sz="1400" u="none" dirty="0" err="1" smtClean="0"/>
                        <a:t>донни</a:t>
                      </a:r>
                      <a:r>
                        <a:rPr lang="ru-RU" sz="1400" u="none" dirty="0" smtClean="0"/>
                        <a:t>, як </a:t>
                      </a:r>
                      <a:r>
                        <a:rPr lang="ru-RU" sz="1400" u="none" dirty="0" err="1" smtClean="0"/>
                        <a:t>їй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скласти</a:t>
                      </a:r>
                      <a:r>
                        <a:rPr lang="ru-RU" sz="1400" u="none" dirty="0" smtClean="0"/>
                        <a:t> </a:t>
                      </a:r>
                      <a:r>
                        <a:rPr lang="ru-RU" sz="1400" u="none" dirty="0" err="1" smtClean="0"/>
                        <a:t>прославляння</a:t>
                      </a:r>
                      <a:r>
                        <a:rPr lang="ru-RU" sz="1400" u="none" dirty="0" smtClean="0"/>
                        <a:t>?»</a:t>
                      </a:r>
                      <a:endParaRPr lang="uk-UA" sz="1400" b="0" u="none" dirty="0"/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>
          <a:xfrm>
            <a:off x="6248400" y="4844800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052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475656" y="1088774"/>
            <a:ext cx="69127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Натхненна образом прекрасної </a:t>
            </a:r>
            <a:r>
              <a:rPr lang="uk-UA" sz="28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Беатріче</a:t>
            </a:r>
            <a:r>
              <a:rPr lang="uk-UA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, книга «Нове життя» Данте Аліґ’єрі, написана не латиною, а народною італійською мовою. Кохання для поета й водночас його ліричного героя — спосіб пізнання себе, шлях до відкриття Бога й ідеалу в людині. Сама </a:t>
            </a:r>
            <a:r>
              <a:rPr lang="uk-UA" sz="28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Беатріче</a:t>
            </a:r>
            <a:r>
              <a:rPr lang="uk-UA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для Данте є </a:t>
            </a:r>
            <a:r>
              <a:rPr lang="ru-RU" sz="28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ідеалом</a:t>
            </a:r>
            <a:r>
              <a:rPr lang="ru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жіночої</a:t>
            </a:r>
            <a:r>
              <a:rPr lang="ru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краси</a:t>
            </a:r>
            <a:r>
              <a:rPr lang="ru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.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827584" y="555526"/>
            <a:ext cx="2297424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>
          <a:xfrm>
            <a:off x="6248400" y="4869656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7614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4" y="31099"/>
            <a:ext cx="8229600" cy="85725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Гронування</a:t>
            </a:r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«Данте – це…»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6156176" y="4803998"/>
            <a:ext cx="2895600" cy="273844"/>
          </a:xfrm>
        </p:spPr>
        <p:txBody>
          <a:bodyPr/>
          <a:lstStyle/>
          <a:p>
            <a:r>
              <a:rPr lang="uk-UA" smtClean="0">
                <a:solidFill>
                  <a:prstClr val="black">
                    <a:tint val="75000"/>
                  </a:prstClr>
                </a:solidFill>
              </a:rPr>
              <a:t>Данилів В.С.</a:t>
            </a: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64286111"/>
              </p:ext>
            </p:extLst>
          </p:nvPr>
        </p:nvGraphicFramePr>
        <p:xfrm>
          <a:off x="1187624" y="843558"/>
          <a:ext cx="67687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768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00E24A-8D50-41D2-A90C-6FA659E2E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graphicEl>
                                              <a:dgm id="{5300E24A-8D50-41D2-A90C-6FA659E2E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graphicEl>
                                              <a:dgm id="{5300E24A-8D50-41D2-A90C-6FA659E2E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graphicEl>
                                              <a:dgm id="{5300E24A-8D50-41D2-A90C-6FA659E2E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9E2C4D-6E8E-4748-B241-56E1698F4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499E2C4D-6E8E-4748-B241-56E1698F41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graphicEl>
                                              <a:dgm id="{499E2C4D-6E8E-4748-B241-56E1698F4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graphicEl>
                                              <a:dgm id="{499E2C4D-6E8E-4748-B241-56E1698F4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DEB505-B9D9-4D6B-AA43-3F24F98C1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0FDEB505-B9D9-4D6B-AA43-3F24F98C10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graphicEl>
                                              <a:dgm id="{0FDEB505-B9D9-4D6B-AA43-3F24F98C1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graphicEl>
                                              <a:dgm id="{0FDEB505-B9D9-4D6B-AA43-3F24F98C1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C484827-215A-4F55-BEB8-E7215D8EE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AC484827-215A-4F55-BEB8-E7215D8EE8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graphicEl>
                                              <a:dgm id="{AC484827-215A-4F55-BEB8-E7215D8EE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graphicEl>
                                              <a:dgm id="{AC484827-215A-4F55-BEB8-E7215D8EE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14B408-A006-4772-83D7-C6FD60C95B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graphicEl>
                                              <a:dgm id="{AE14B408-A006-4772-83D7-C6FD60C95B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graphicEl>
                                              <a:dgm id="{AE14B408-A006-4772-83D7-C6FD60C95B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graphicEl>
                                              <a:dgm id="{AE14B408-A006-4772-83D7-C6FD60C95B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47ECAF8-AB0A-4481-B567-2FF2C2786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graphicEl>
                                              <a:dgm id="{947ECAF8-AB0A-4481-B567-2FF2C27863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graphicEl>
                                              <a:dgm id="{947ECAF8-AB0A-4481-B567-2FF2C2786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graphicEl>
                                              <a:dgm id="{947ECAF8-AB0A-4481-B567-2FF2C2786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6F2858-A3AE-4C71-8775-8346B34B7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graphicEl>
                                              <a:dgm id="{A66F2858-A3AE-4C71-8775-8346B34B7F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graphicEl>
                                              <a:dgm id="{A66F2858-A3AE-4C71-8775-8346B34B7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graphicEl>
                                              <a:dgm id="{A66F2858-A3AE-4C71-8775-8346B34B7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C3B16B2-7BD1-4FC2-AD42-7D978CAA80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graphicEl>
                                              <a:dgm id="{AC3B16B2-7BD1-4FC2-AD42-7D978CAA80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graphicEl>
                                              <a:dgm id="{AC3B16B2-7BD1-4FC2-AD42-7D978CAA80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graphicEl>
                                              <a:dgm id="{AC3B16B2-7BD1-4FC2-AD42-7D978CAA80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961C1C9-FDC1-4BDA-BAE8-BA607F245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graphicEl>
                                              <a:dgm id="{1961C1C9-FDC1-4BDA-BAE8-BA607F2455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graphicEl>
                                              <a:dgm id="{1961C1C9-FDC1-4BDA-BAE8-BA607F245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graphicEl>
                                              <a:dgm id="{1961C1C9-FDC1-4BDA-BAE8-BA607F245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02149CD-0FD6-4A4E-8DD7-8C3C284A4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graphicEl>
                                              <a:dgm id="{B02149CD-0FD6-4A4E-8DD7-8C3C284A4F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graphicEl>
                                              <a:dgm id="{B02149CD-0FD6-4A4E-8DD7-8C3C284A4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graphicEl>
                                              <a:dgm id="{B02149CD-0FD6-4A4E-8DD7-8C3C284A4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054D21F-AECC-4642-9981-B3E9BA18C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">
                                            <p:graphicEl>
                                              <a:dgm id="{8054D21F-AECC-4642-9981-B3E9BA18CA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graphicEl>
                                              <a:dgm id="{8054D21F-AECC-4642-9981-B3E9BA18C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graphicEl>
                                              <a:dgm id="{8054D21F-AECC-4642-9981-B3E9BA18C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987FD6-B5B2-4C59-BC8A-7FBB49C99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">
                                            <p:graphicEl>
                                              <a:dgm id="{23987FD6-B5B2-4C59-BC8A-7FBB49C99D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graphicEl>
                                              <a:dgm id="{23987FD6-B5B2-4C59-BC8A-7FBB49C99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">
                                            <p:graphicEl>
                                              <a:dgm id="{23987FD6-B5B2-4C59-BC8A-7FBB49C99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FE617A-8718-4A41-9D7A-149E696F5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">
                                            <p:graphicEl>
                                              <a:dgm id="{42FE617A-8718-4A41-9D7A-149E696F5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">
                                            <p:graphicEl>
                                              <a:dgm id="{42FE617A-8718-4A41-9D7A-149E696F5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>
                                            <p:graphicEl>
                                              <a:dgm id="{42FE617A-8718-4A41-9D7A-149E696F5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E3EBD1-E867-4657-A245-D65801792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">
                                            <p:graphicEl>
                                              <a:dgm id="{E6E3EBD1-E867-4657-A245-D658017924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">
                                            <p:graphicEl>
                                              <a:dgm id="{E6E3EBD1-E867-4657-A245-D65801792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">
                                            <p:graphicEl>
                                              <a:dgm id="{E6E3EBD1-E867-4657-A245-D65801792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9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92C8DA5-5E19-4F51-85DE-0E4526EC6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">
                                            <p:graphicEl>
                                              <a:dgm id="{192C8DA5-5E19-4F51-85DE-0E4526EC62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">
                                            <p:graphicEl>
                                              <a:dgm id="{192C8DA5-5E19-4F51-85DE-0E4526EC6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">
                                            <p:graphicEl>
                                              <a:dgm id="{192C8DA5-5E19-4F51-85DE-0E4526EC6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92A5CE-95C6-460D-96A6-C6DEA2182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">
                                            <p:graphicEl>
                                              <a:dgm id="{1D92A5CE-95C6-460D-96A6-C6DEA21821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">
                                            <p:graphicEl>
                                              <a:dgm id="{1D92A5CE-95C6-460D-96A6-C6DEA2182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">
                                            <p:graphicEl>
                                              <a:dgm id="{1D92A5CE-95C6-460D-96A6-C6DEA2182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C078BB3-5BFC-4DCE-AEB5-4933CE606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">
                                            <p:graphicEl>
                                              <a:dgm id="{CC078BB3-5BFC-4DCE-AEB5-4933CE6065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">
                                            <p:graphicEl>
                                              <a:dgm id="{CC078BB3-5BFC-4DCE-AEB5-4933CE606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">
                                            <p:graphicEl>
                                              <a:dgm id="{CC078BB3-5BFC-4DCE-AEB5-4933CE606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Прийом «Незакінчене речення»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1419622"/>
            <a:ext cx="8229600" cy="3394472"/>
          </a:xfrm>
        </p:spPr>
        <p:txBody>
          <a:bodyPr/>
          <a:lstStyle/>
          <a:p>
            <a:pPr lvl="0">
              <a:lnSpc>
                <a:spcPct val="115000"/>
              </a:lnSpc>
              <a:buFont typeface="Times New Roman"/>
              <a:buChar char="-"/>
            </a:pP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Сьогодні на </a:t>
            </a:r>
            <a:r>
              <a:rPr lang="uk-UA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уроці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 я дізнався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…</a:t>
            </a:r>
          </a:p>
          <a:p>
            <a:pPr marL="0" lvl="0" indent="0">
              <a:lnSpc>
                <a:spcPct val="115000"/>
              </a:lnSpc>
              <a:buNone/>
            </a:pPr>
            <a:endParaRPr lang="uk-UA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Times New Roman"/>
              <a:buChar char="-"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Найбільше 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мені запам’яталося про 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Данте…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Calibri"/>
              <a:cs typeface="Times New Roman"/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>
          <a:xfrm>
            <a:off x="6248400" y="4869656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156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619671" y="216310"/>
            <a:ext cx="914400" cy="207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1265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626568" y="1123885"/>
            <a:ext cx="907822" cy="228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1290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626568" y="538386"/>
            <a:ext cx="914400" cy="228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1274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619671" y="1416565"/>
            <a:ext cx="915431" cy="2910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1295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619671" y="841024"/>
            <a:ext cx="914401" cy="2185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1283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1619671" y="1838089"/>
            <a:ext cx="914400" cy="2880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1298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1619671" y="2211710"/>
            <a:ext cx="9144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1300-1301 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1647293" y="3165190"/>
            <a:ext cx="914400" cy="4866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1290- 1321 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1619672" y="3706243"/>
            <a:ext cx="914400" cy="4496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1315 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1619671" y="4291385"/>
            <a:ext cx="1185579" cy="7346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1316-1317-1321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19" name="Прямокутник 18"/>
          <p:cNvSpPr/>
          <p:nvPr/>
        </p:nvSpPr>
        <p:spPr>
          <a:xfrm>
            <a:off x="1654280" y="2790744"/>
            <a:ext cx="914400" cy="2484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1302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3069506" y="216311"/>
            <a:ext cx="3662734" cy="2604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Народження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Данте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3069507" y="579250"/>
            <a:ext cx="3662733" cy="7421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Перша</a:t>
            </a:r>
          </a:p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 та друга зустрічі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з </a:t>
            </a:r>
            <a:r>
              <a:rPr lang="uk-UA" b="1" dirty="0" err="1" smtClean="0">
                <a:solidFill>
                  <a:prstClr val="black"/>
                </a:solidFill>
                <a:latin typeface="Times New Roman"/>
                <a:ea typeface="Calibri"/>
              </a:rPr>
              <a:t>Беатріче</a:t>
            </a:r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</a:p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смерть </a:t>
            </a:r>
            <a:r>
              <a:rPr lang="uk-UA" b="1" dirty="0" err="1">
                <a:solidFill>
                  <a:prstClr val="black"/>
                </a:solidFill>
                <a:latin typeface="Times New Roman"/>
                <a:ea typeface="Calibri"/>
              </a:rPr>
              <a:t>Беатріче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3069508" y="1416565"/>
            <a:ext cx="3662732" cy="2910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Створення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збірки «Нове життя»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3" name="Прямокутник 22"/>
          <p:cNvSpPr/>
          <p:nvPr/>
        </p:nvSpPr>
        <p:spPr>
          <a:xfrm>
            <a:off x="3069508" y="1854627"/>
            <a:ext cx="3662732" cy="2714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Одруження на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Джеммі Донаті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3069508" y="2211710"/>
            <a:ext cx="366273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Пріор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Флоренції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5" name="Прямокутник 24"/>
          <p:cNvSpPr/>
          <p:nvPr/>
        </p:nvSpPr>
        <p:spPr>
          <a:xfrm>
            <a:off x="3069508" y="2778111"/>
            <a:ext cx="3662732" cy="247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Вигнаний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з Флоренції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6" name="Прямокутник 25"/>
          <p:cNvSpPr/>
          <p:nvPr/>
        </p:nvSpPr>
        <p:spPr>
          <a:xfrm>
            <a:off x="3069508" y="3169518"/>
            <a:ext cx="3662732" cy="4823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tabLst>
                <a:tab pos="1447800" algn="l"/>
              </a:tabLst>
            </a:pPr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Створення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«Божественної комедії»</a:t>
            </a:r>
            <a:endParaRPr lang="uk-UA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8" name="Прямокутник 27"/>
          <p:cNvSpPr/>
          <p:nvPr/>
        </p:nvSpPr>
        <p:spPr>
          <a:xfrm>
            <a:off x="3069508" y="3706243"/>
            <a:ext cx="4813500" cy="44968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Підтвердження </a:t>
            </a:r>
            <a:r>
              <a:rPr lang="uk-UA" b="1" dirty="0">
                <a:solidFill>
                  <a:prstClr val="black"/>
                </a:solidFill>
                <a:latin typeface="Times New Roman"/>
                <a:ea typeface="Calibri"/>
              </a:rPr>
              <a:t>вигнання Данте і його синів з Флоренції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29" name="Прямокутник 28"/>
          <p:cNvSpPr/>
          <p:nvPr/>
        </p:nvSpPr>
        <p:spPr>
          <a:xfrm>
            <a:off x="3069508" y="4291385"/>
            <a:ext cx="3662732" cy="7286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prstClr val="black"/>
                </a:solidFill>
                <a:latin typeface="Times New Roman"/>
                <a:ea typeface="Calibri"/>
              </a:rPr>
              <a:t>Оселився в </a:t>
            </a:r>
            <a:r>
              <a:rPr lang="uk-UA" b="1" dirty="0" err="1" smtClean="0">
                <a:solidFill>
                  <a:prstClr val="black"/>
                </a:solidFill>
                <a:latin typeface="Times New Roman"/>
                <a:ea typeface="Calibri"/>
              </a:rPr>
              <a:t>Равенні</a:t>
            </a:r>
            <a:endParaRPr lang="uk-UA" b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uk-UA" b="1" dirty="0" err="1" smtClean="0">
                <a:solidFill>
                  <a:prstClr val="black"/>
                </a:solidFill>
                <a:latin typeface="Times New Roman"/>
                <a:ea typeface="Calibri"/>
              </a:rPr>
              <a:t>СмертьДанте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30" name="Прямокутник 29"/>
          <p:cNvSpPr/>
          <p:nvPr/>
        </p:nvSpPr>
        <p:spPr>
          <a:xfrm>
            <a:off x="251520" y="123478"/>
            <a:ext cx="396552" cy="48245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26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Стрічка</a:t>
            </a:r>
          </a:p>
          <a:p>
            <a:pPr algn="ctr"/>
            <a:r>
              <a:rPr lang="uk-UA" sz="26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 </a:t>
            </a:r>
            <a:r>
              <a:rPr lang="uk-UA" sz="26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часу </a:t>
            </a:r>
            <a:endParaRPr lang="uk-UA" sz="26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Прямокутник 30"/>
          <p:cNvSpPr/>
          <p:nvPr/>
        </p:nvSpPr>
        <p:spPr>
          <a:xfrm>
            <a:off x="8388424" y="123478"/>
            <a:ext cx="504056" cy="48965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24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Дант</a:t>
            </a:r>
            <a:endParaRPr lang="uk-UA" sz="2400" b="1" dirty="0" smtClean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ea typeface="Calibri"/>
            </a:endParaRPr>
          </a:p>
          <a:p>
            <a:pPr algn="ctr"/>
            <a:r>
              <a:rPr lang="uk-UA" sz="24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е </a:t>
            </a:r>
          </a:p>
          <a:p>
            <a:pPr algn="ctr"/>
            <a:endParaRPr lang="uk-UA" sz="11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ea typeface="Calibri"/>
            </a:endParaRPr>
          </a:p>
          <a:p>
            <a:pPr algn="ctr"/>
            <a:r>
              <a:rPr lang="uk-UA" sz="24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Ал</a:t>
            </a:r>
            <a:endParaRPr lang="uk-UA" sz="2400" b="1" dirty="0" smtClean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ea typeface="Calibri"/>
            </a:endParaRPr>
          </a:p>
          <a:p>
            <a:pPr algn="ctr"/>
            <a:r>
              <a:rPr lang="uk-UA" sz="24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і</a:t>
            </a:r>
          </a:p>
          <a:p>
            <a:pPr algn="ctr"/>
            <a:r>
              <a:rPr lang="uk-UA" sz="24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г’є</a:t>
            </a:r>
            <a:endParaRPr lang="uk-UA" sz="2400" b="1" dirty="0" smtClean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ea typeface="Calibri"/>
            </a:endParaRPr>
          </a:p>
          <a:p>
            <a:pPr algn="ctr"/>
            <a:r>
              <a:rPr lang="uk-UA" sz="24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Р</a:t>
            </a:r>
          </a:p>
          <a:p>
            <a:pPr algn="ctr"/>
            <a:r>
              <a:rPr lang="uk-UA" sz="24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і</a:t>
            </a:r>
            <a:endParaRPr lang="uk-UA" sz="24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>
          <a:xfrm>
            <a:off x="6084168" y="4883100"/>
            <a:ext cx="2895600" cy="273844"/>
          </a:xfrm>
        </p:spPr>
        <p:txBody>
          <a:bodyPr/>
          <a:lstStyle/>
          <a:p>
            <a:r>
              <a:rPr lang="uk-UA" dirty="0" smtClean="0"/>
              <a:t>Данилів В.С.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822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596</Words>
  <Application>Microsoft Office PowerPoint</Application>
  <PresentationFormat>Экран (16:9)</PresentationFormat>
  <Paragraphs>129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Паспорт  твору   «В СВОЇХ ОЧАХ ВОНА НЕСЕ КОХАННЯ»</vt:lpstr>
      <vt:lpstr>Презентация PowerPoint</vt:lpstr>
      <vt:lpstr>Гронування  «Данте – це…»</vt:lpstr>
      <vt:lpstr> Прийом «Незакінчене речення»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VIRA</dc:creator>
  <cp:lastModifiedBy>Oksana</cp:lastModifiedBy>
  <cp:revision>65</cp:revision>
  <dcterms:created xsi:type="dcterms:W3CDTF">2010-02-23T11:30:32Z</dcterms:created>
  <dcterms:modified xsi:type="dcterms:W3CDTF">2021-01-13T12:43:32Z</dcterms:modified>
</cp:coreProperties>
</file>