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1" r:id="rId15"/>
    <p:sldId id="274" r:id="rId16"/>
    <p:sldId id="27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AD7EC-BE5D-48D0-B27D-A6E135729950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F610B-3A5E-467E-8245-C3BED858D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911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F610B-3A5E-467E-8245-C3BED858DD9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978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1CAB-6A0E-4CD2-8376-608BEE3E5B96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AD29-D508-4CE6-8257-37359D8C4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4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1CAB-6A0E-4CD2-8376-608BEE3E5B96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AD29-D508-4CE6-8257-37359D8C4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8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1CAB-6A0E-4CD2-8376-608BEE3E5B96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AD29-D508-4CE6-8257-37359D8C4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962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1CAB-6A0E-4CD2-8376-608BEE3E5B96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AD29-D508-4CE6-8257-37359D8C4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664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1CAB-6A0E-4CD2-8376-608BEE3E5B96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AD29-D508-4CE6-8257-37359D8C4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457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1CAB-6A0E-4CD2-8376-608BEE3E5B96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AD29-D508-4CE6-8257-37359D8C4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792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1CAB-6A0E-4CD2-8376-608BEE3E5B96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AD29-D508-4CE6-8257-37359D8C4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66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1CAB-6A0E-4CD2-8376-608BEE3E5B96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AD29-D508-4CE6-8257-37359D8C4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918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1CAB-6A0E-4CD2-8376-608BEE3E5B96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AD29-D508-4CE6-8257-37359D8C4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239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1CAB-6A0E-4CD2-8376-608BEE3E5B96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AD29-D508-4CE6-8257-37359D8C4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297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1CAB-6A0E-4CD2-8376-608BEE3E5B96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AD29-D508-4CE6-8257-37359D8C4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185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1CAB-6A0E-4CD2-8376-608BEE3E5B96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AD29-D508-4CE6-8257-37359D8C48C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2093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1CAB-6A0E-4CD2-8376-608BEE3E5B96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AD29-D508-4CE6-8257-37359D8C4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517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1CAB-6A0E-4CD2-8376-608BEE3E5B96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AD29-D508-4CE6-8257-37359D8C4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221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1CAB-6A0E-4CD2-8376-608BEE3E5B96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AD29-D508-4CE6-8257-37359D8C4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3744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1CAB-6A0E-4CD2-8376-608BEE3E5B96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AD29-D508-4CE6-8257-37359D8C4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4967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1CAB-6A0E-4CD2-8376-608BEE3E5B96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AD29-D508-4CE6-8257-37359D8C4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278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26E1CAB-6A0E-4CD2-8376-608BEE3E5B96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7AD29-D508-4CE6-8257-37359D8C4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3087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eus-www.sway-cdn.com/s/lW4AywEIil4LI61D/images/w6KhQPnbTHKfzr?quality=1280&amp;allowAnimation=tr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844" y="5638800"/>
            <a:ext cx="9650804" cy="173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6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9403742" cy="1600200"/>
          </a:xfrm>
        </p:spPr>
        <p:txBody>
          <a:bodyPr/>
          <a:lstStyle/>
          <a:p>
            <a:r>
              <a:rPr lang="ru-RU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МАНДРІВКА У СВІТ ФАНТАСТИКИ</a:t>
            </a:r>
            <a:endParaRPr lang="ru-RU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s://eus-www.sway-cdn.com/s/lW4AywEIil4LI61D/images/5BuYvNsXD3Y4ci?quality=322&amp;allowAnimation=true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931" y="1711723"/>
            <a:ext cx="2929506" cy="449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96621" y="1943753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Усі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діти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–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фантазери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!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Ти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,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мабуть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,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також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полюбляєш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вигадувати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,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читати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книжки й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переглядати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фільми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про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неймовірні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історії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?</a:t>
            </a:r>
            <a:endParaRPr lang="ru-RU" sz="32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131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914" y="315407"/>
            <a:ext cx="9650804" cy="173751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2388" y="1875514"/>
            <a:ext cx="653727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Познайомся</a:t>
            </a:r>
            <a:r>
              <a:rPr lang="ru-RU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з</a:t>
            </a:r>
            <a:r>
              <a:rPr lang="ru-RU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</a:t>
            </a:r>
            <a:r>
              <a:rPr lang="ru-RU" sz="36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новим</a:t>
            </a:r>
            <a:r>
              <a:rPr lang="ru-RU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другом </a:t>
            </a:r>
            <a:r>
              <a:rPr lang="ru-RU" sz="36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Лясольки</a:t>
            </a:r>
            <a:r>
              <a:rPr lang="ru-RU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та </a:t>
            </a:r>
            <a:r>
              <a:rPr lang="ru-RU" sz="36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Барвика</a:t>
            </a:r>
            <a:r>
              <a:rPr lang="ru-RU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. </a:t>
            </a:r>
            <a:r>
              <a:rPr lang="ru-RU" sz="36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Це</a:t>
            </a:r>
            <a:r>
              <a:rPr lang="ru-RU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– робот Мед-Арт</a:t>
            </a:r>
            <a:r>
              <a:rPr lang="ru-RU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, </a:t>
            </a:r>
            <a:r>
              <a:rPr lang="ru-RU" sz="36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прибулець</a:t>
            </a:r>
            <a:r>
              <a:rPr lang="ru-RU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</a:t>
            </a:r>
            <a:r>
              <a:rPr lang="ru-RU" sz="36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із</a:t>
            </a:r>
            <a:r>
              <a:rPr lang="ru-RU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</a:t>
            </a:r>
            <a:r>
              <a:rPr lang="ru-RU" sz="36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фантастичної</a:t>
            </a:r>
            <a:r>
              <a:rPr lang="ru-RU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</a:t>
            </a:r>
            <a:r>
              <a:rPr lang="ru-RU" sz="36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країни</a:t>
            </a:r>
            <a:r>
              <a:rPr lang="ru-RU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</a:t>
            </a:r>
            <a:r>
              <a:rPr lang="ru-RU" sz="36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Уявляндії</a:t>
            </a:r>
            <a:endParaRPr lang="ru-RU" sz="36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https://eus-www.sway-cdn.com/s/lW4AywEIil4LI61D/images/rncoceFQHcf1xJ?quality=480&amp;allowAnimation=tru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799" y="1875514"/>
            <a:ext cx="3429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37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605" y="158239"/>
            <a:ext cx="9650804" cy="173751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51180" y="1545946"/>
            <a:ext cx="1091765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За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допомогою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сучасних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засобів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медіа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він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перенесе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нас у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різні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мистецькі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світи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–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реальні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чи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віртуальні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(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уявні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). Робот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уміє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малювати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,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танцювати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,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грати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на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музичних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 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"/>
              </a:rPr>
              <a:t>інструментах</a:t>
            </a:r>
            <a:endParaRPr lang="ru-RU" sz="32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https://eus-www.sway-cdn.com/s/lW4AywEIil4LI61D/images/QRDQDag4ry6U8Q?quality=800&amp;allowAnimation=tr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728" y="3811824"/>
            <a:ext cx="5482752" cy="274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75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80" y="513080"/>
            <a:ext cx="9650804" cy="173751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87355" y="1788926"/>
            <a:ext cx="92146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Роботи-музиканти</a:t>
            </a:r>
            <a:r>
              <a:rPr lang="ru-RU" sz="2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здатні</a:t>
            </a:r>
            <a:r>
              <a:rPr lang="ru-RU" sz="2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творити</a:t>
            </a:r>
            <a:r>
              <a:rPr lang="ru-RU" sz="2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дива. Вони </a:t>
            </a:r>
            <a:r>
              <a:rPr lang="ru-RU" sz="24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грають</a:t>
            </a:r>
            <a:r>
              <a:rPr lang="ru-RU" sz="2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на </a:t>
            </a:r>
            <a:r>
              <a:rPr lang="ru-RU" sz="24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інструментах</a:t>
            </a:r>
            <a:r>
              <a:rPr lang="ru-RU" sz="2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, </a:t>
            </a:r>
            <a:r>
              <a:rPr lang="ru-RU" sz="24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імпровізують</a:t>
            </a:r>
            <a:r>
              <a:rPr lang="ru-RU" sz="2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або</a:t>
            </a:r>
            <a:r>
              <a:rPr lang="ru-RU" sz="2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створюють</a:t>
            </a:r>
            <a:r>
              <a:rPr lang="ru-RU" sz="2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власні</a:t>
            </a:r>
            <a:r>
              <a:rPr lang="ru-RU" sz="2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bd"/>
              </a:rPr>
              <a:t>композиції</a:t>
            </a:r>
            <a:endParaRPr lang="ru-RU" sz="2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Image 4.png&#10; (Средняя интенсивность выделения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820" y="3197532"/>
            <a:ext cx="10096500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94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3" y="1514902"/>
            <a:ext cx="6880628" cy="47334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Чимало</a:t>
            </a:r>
            <a:r>
              <a:rPr lang="ru-RU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неспод</a:t>
            </a:r>
            <a:r>
              <a:rPr lang="uk-UA" sz="28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іваних</a:t>
            </a:r>
            <a:r>
              <a:rPr lang="uk-UA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відкриттів</a:t>
            </a:r>
            <a:r>
              <a:rPr lang="uk-UA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чекає на тебе в країні </a:t>
            </a:r>
            <a:r>
              <a:rPr lang="uk-UA" sz="28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Уявляндії</a:t>
            </a:r>
            <a:r>
              <a:rPr lang="uk-UA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Мед – Арт познайомить з роботами – художниками. Вони вміють малювати різні композиції, зокрема портрети, схожі на людей, яких зображують.</a:t>
            </a:r>
            <a:endParaRPr lang="ru-RU" sz="2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65" y="315407"/>
            <a:ext cx="9650804" cy="1737511"/>
          </a:xfrm>
          <a:prstGeom prst="rect">
            <a:avLst/>
          </a:prstGeom>
        </p:spPr>
      </p:pic>
      <p:pic>
        <p:nvPicPr>
          <p:cNvPr id="1026" name="Picture 2" descr="https://eus-www.sway-cdn.com/s/lW4AywEIil4LI61D/images/Lhc8MTxBDNtmIa?quality=500&amp;allowAnimation=tr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694" y="1924334"/>
            <a:ext cx="3301393" cy="402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75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425121"/>
            <a:ext cx="8946541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Електронний конструктор робот – художник може малювати одночасно трьома різнокольоровими фломастерами. Він рухає своїми механічними « руками» і створює на папері різнокольорові візерунки. Таку композицію можна доповнювати власними художніми деталями.</a:t>
            </a:r>
            <a:endParaRPr lang="ru-RU" sz="2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49" y="315407"/>
            <a:ext cx="9650804" cy="1737511"/>
          </a:xfrm>
          <a:prstGeom prst="rect">
            <a:avLst/>
          </a:prstGeom>
        </p:spPr>
      </p:pic>
      <p:pic>
        <p:nvPicPr>
          <p:cNvPr id="2050" name="Picture 2" descr="Електронний конструктор для хлопчиків і дівчаток від 8 років - 4М  Робот-художник (00-03280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666" y="3427879"/>
            <a:ext cx="3138664" cy="31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14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446664"/>
            <a:ext cx="8946541" cy="4801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Різноманітні роботи – іграшки надзвичайно популярні. Багато дітей захоплюється </a:t>
            </a:r>
            <a:r>
              <a:rPr lang="uk-UA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трансформерами</a:t>
            </a:r>
            <a:r>
              <a:rPr lang="uk-UA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роботами – динозаврами, </a:t>
            </a:r>
            <a:r>
              <a:rPr lang="uk-UA" b="1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залюбки гасають </a:t>
            </a:r>
            <a:r>
              <a:rPr lang="uk-UA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uk-UA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електрроскутерах</a:t>
            </a:r>
            <a:r>
              <a:rPr lang="uk-UA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uk-UA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Роздивись роботи – іграшки. Який з них тобі найбільше подобається і може стати другом?</a:t>
            </a:r>
            <a:endParaRPr lang="ru-RU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31" y="315407"/>
            <a:ext cx="9656901" cy="1737511"/>
          </a:xfrm>
          <a:prstGeom prst="rect">
            <a:avLst/>
          </a:prstGeom>
        </p:spPr>
      </p:pic>
      <p:pic>
        <p:nvPicPr>
          <p:cNvPr id="3074" name="Picture 2" descr="Робот Країна Іграшок синій зі світлом та звуком (MY66-Q1201-2) - 【Будинок  іграшок】 купити в Києві, Харкові, Одесі, Дніпрі за вигідною ціною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795" y="3537934"/>
            <a:ext cx="2668636" cy="266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Робот-конструктор Abilix Krypton 6 Krypton_6 - купити Роботи іграшки abilix  в Києві і Україні, ціна на Роботи іграшки в інтернет магазині funduk.u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035" y="3537934"/>
            <a:ext cx="1898760" cy="294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ᐈ Роботи і інтерактивні іграшки TENFUN — Особливості управління з  смартфона/планшета — купити — ціна від 80 грн — F.u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572695"/>
            <a:ext cx="2633875" cy="26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8" descr="Роботи-іграшки для дітей | Robo.Hou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431" y="3572695"/>
            <a:ext cx="3716651" cy="24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90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9251" y="480014"/>
            <a:ext cx="9404723" cy="1400530"/>
          </a:xfrm>
        </p:spPr>
        <p:txBody>
          <a:bodyPr/>
          <a:lstStyle/>
          <a:p>
            <a:r>
              <a:rPr lang="uk-UA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Намалюємо робота</a:t>
            </a:r>
            <a:endParaRPr lang="ru-RU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337482"/>
            <a:ext cx="8946541" cy="4910918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1. </a:t>
            </a:r>
            <a:r>
              <a:rPr lang="ru-RU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Спочатку</a:t>
            </a:r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посередині</a:t>
            </a:r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аркуша</a:t>
            </a:r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намалюй квадрат. </a:t>
            </a:r>
            <a:r>
              <a:rPr lang="ru-RU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Це</a:t>
            </a:r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тулуб</a:t>
            </a:r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. Додай деталей.</a:t>
            </a:r>
            <a:endParaRPr lang="ru-RU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590" y="1880544"/>
            <a:ext cx="590550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39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Як намалювати робот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56" y="2329074"/>
            <a:ext cx="5126027" cy="396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154" y="371061"/>
            <a:ext cx="9644708" cy="1530229"/>
          </a:xfrm>
          <a:prstGeom prst="rect">
            <a:avLst/>
          </a:prstGeom>
        </p:spPr>
      </p:pic>
      <p:pic>
        <p:nvPicPr>
          <p:cNvPr id="5126" name="Picture 6" descr="Як намалювати робот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508" y="2329074"/>
            <a:ext cx="5103765" cy="394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08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6142" y="1356882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2. </a:t>
            </a:r>
            <a:r>
              <a:rPr lang="ru-RU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Тепер</a:t>
            </a:r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намалюй голову. </a:t>
            </a:r>
            <a:r>
              <a:rPr lang="ru-RU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Деталізуй</a:t>
            </a:r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зображення</a:t>
            </a:r>
            <a:r>
              <a:rPr lang="ru-RU" dirty="0">
                <a:solidFill>
                  <a:srgbClr val="5A565F"/>
                </a:solidFill>
                <a:latin typeface="Arial" panose="020B0604020202020204" pitchFamily="34" charset="0"/>
              </a:rPr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954" y="275527"/>
            <a:ext cx="9644708" cy="1530229"/>
          </a:xfrm>
          <a:prstGeom prst="rect">
            <a:avLst/>
          </a:prstGeom>
        </p:spPr>
      </p:pic>
      <p:pic>
        <p:nvPicPr>
          <p:cNvPr id="6146" name="Picture 2" descr="Як намалювати робо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88" y="2552131"/>
            <a:ext cx="5114061" cy="395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Як намалювати робот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082" y="2552130"/>
            <a:ext cx="5114061" cy="395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7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950" y="330118"/>
            <a:ext cx="9650804" cy="153022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866031" y="1337127"/>
            <a:ext cx="41278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5A565F"/>
                </a:solidFill>
                <a:latin typeface="Arial" panose="020B0604020202020204" pitchFamily="34" charset="0"/>
              </a:rPr>
              <a:t>3</a:t>
            </a:r>
            <a:r>
              <a:rPr lang="ru-RU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sz="2800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Домалюй</a:t>
            </a:r>
            <a:r>
              <a:rPr lang="ru-RU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sz="2800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кінцівки</a:t>
            </a:r>
            <a:r>
              <a:rPr lang="ru-RU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.</a:t>
            </a:r>
            <a:endParaRPr lang="ru-RU" sz="2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Як намалювати робо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11" y="2377403"/>
            <a:ext cx="4969255" cy="383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Як намалювати робот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913" y="2377403"/>
            <a:ext cx="4928310" cy="380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40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019" y="522689"/>
            <a:ext cx="9650804" cy="1530229"/>
          </a:xfrm>
          <a:prstGeom prst="rect">
            <a:avLst/>
          </a:prstGeom>
        </p:spPr>
      </p:pic>
      <p:pic>
        <p:nvPicPr>
          <p:cNvPr id="8194" name="Picture 2" descr="Як намалювати робота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116" y="1875217"/>
            <a:ext cx="5430840" cy="4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45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3687" y="1270096"/>
            <a:ext cx="8946541" cy="77769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4. А </a:t>
            </a:r>
            <a:r>
              <a:rPr lang="ru-RU" sz="24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тепер</a:t>
            </a:r>
            <a: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додай деталей на </a:t>
            </a:r>
            <a:r>
              <a:rPr lang="ru-RU" sz="24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животі</a:t>
            </a:r>
            <a: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та руках робота</a:t>
            </a:r>
            <a:endParaRPr lang="ru-RU" sz="2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124" y="298572"/>
            <a:ext cx="9650804" cy="1530229"/>
          </a:xfrm>
          <a:prstGeom prst="rect">
            <a:avLst/>
          </a:prstGeom>
        </p:spPr>
      </p:pic>
      <p:pic>
        <p:nvPicPr>
          <p:cNvPr id="9218" name="Picture 2" descr="Як намалювати робо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77" y="1900378"/>
            <a:ext cx="5905500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Як намалювати робот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846" y="2598549"/>
            <a:ext cx="4818778" cy="283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756276" y="5701860"/>
            <a:ext cx="1151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От і все</a:t>
            </a:r>
            <a:endParaRPr lang="ru-RU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079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535" y="1516586"/>
            <a:ext cx="12288085" cy="5834897"/>
          </a:xfrm>
        </p:spPr>
        <p:txBody>
          <a:bodyPr>
            <a:normAutofit/>
          </a:bodyPr>
          <a:lstStyle/>
          <a:p>
            <a:r>
              <a:rPr lang="uk-UA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дозвіллі разом з друзями </a:t>
            </a:r>
            <a:r>
              <a:rPr lang="uk-UA" sz="28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виготовте</a:t>
            </a:r>
            <a:r>
              <a:rPr lang="uk-UA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побутових матеріалів роботів і </a:t>
            </a:r>
            <a:r>
              <a:rPr lang="uk-UA" sz="28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трансформер</a:t>
            </a:r>
            <a:r>
              <a:rPr lang="uk-UA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всюдихід для фантастичних подорожей.</a:t>
            </a:r>
          </a:p>
          <a:p>
            <a:r>
              <a:rPr lang="uk-UA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Придумай гру з ними.</a:t>
            </a:r>
            <a:endParaRPr lang="ru-RU" sz="2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0370" y="777922"/>
            <a:ext cx="63700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Намалюємо робота</a:t>
            </a:r>
            <a:endParaRPr lang="ru-RU" dirty="0"/>
          </a:p>
        </p:txBody>
      </p:sp>
      <p:pic>
        <p:nvPicPr>
          <p:cNvPr id="11266" name="Picture 2" descr="9 legjobb óvodai kézműves ötletek és tevékenységek gyerekekne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018" y="3383246"/>
            <a:ext cx="2154911" cy="296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Pin on bb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836" y="3391017"/>
            <a:ext cx="1662616" cy="295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Found Object Robot Assemblage Sculpture by Brian Marshall 7 | Robot  sculpture, Recycled art, Robot 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204" y="3381336"/>
            <a:ext cx="1711283" cy="296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Robot Kitar Semula yang Cool! Eh? Hidup Pulak Tu? - Bila Mizz Coki Menuli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592" y="3505065"/>
            <a:ext cx="1625556" cy="284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03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3140" y="1214650"/>
            <a:ext cx="9463981" cy="979791"/>
          </a:xfrm>
        </p:spPr>
        <p:txBody>
          <a:bodyPr/>
          <a:lstStyle/>
          <a:p>
            <a:r>
              <a:rPr lang="uk-UA" sz="6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 ЗА УВАГУ!</a:t>
            </a:r>
            <a:endParaRPr lang="ru-RU" sz="60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4" name="Picture 4" descr="https://eus-www.sway-cdn.com/s/lW4AywEIil4LI61D/images/5BuYvNsXD3Y4ci?quality=322&amp;allowAnimation=tru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098" y="2467395"/>
            <a:ext cx="2510668" cy="384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45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216</TotalTime>
  <Words>268</Words>
  <Application>Microsoft Office PowerPoint</Application>
  <PresentationFormat>Широкоэкранный</PresentationFormat>
  <Paragraphs>20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Century Gothic</vt:lpstr>
      <vt:lpstr>cour</vt:lpstr>
      <vt:lpstr>courbd</vt:lpstr>
      <vt:lpstr>Wingdings 3</vt:lpstr>
      <vt:lpstr>Ион</vt:lpstr>
      <vt:lpstr>Презентация PowerPoint</vt:lpstr>
      <vt:lpstr>МАНДРІВКА У СВІТ ФАНТАСТИКИ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Намалюємо робота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HP</cp:lastModifiedBy>
  <cp:revision>14</cp:revision>
  <dcterms:created xsi:type="dcterms:W3CDTF">2021-01-10T15:53:06Z</dcterms:created>
  <dcterms:modified xsi:type="dcterms:W3CDTF">2021-01-18T10:12:55Z</dcterms:modified>
</cp:coreProperties>
</file>